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3829" r:id="rId2"/>
    <p:sldMasterId id="2147483929" r:id="rId3"/>
  </p:sldMasterIdLst>
  <p:notesMasterIdLst>
    <p:notesMasterId r:id="rId24"/>
  </p:notesMasterIdLst>
  <p:sldIdLst>
    <p:sldId id="256" r:id="rId4"/>
    <p:sldId id="325" r:id="rId5"/>
    <p:sldId id="301" r:id="rId6"/>
    <p:sldId id="302" r:id="rId7"/>
    <p:sldId id="313" r:id="rId8"/>
    <p:sldId id="317" r:id="rId9"/>
    <p:sldId id="303" r:id="rId10"/>
    <p:sldId id="309" r:id="rId11"/>
    <p:sldId id="338" r:id="rId12"/>
    <p:sldId id="339" r:id="rId13"/>
    <p:sldId id="328" r:id="rId14"/>
    <p:sldId id="304" r:id="rId15"/>
    <p:sldId id="306" r:id="rId16"/>
    <p:sldId id="307" r:id="rId17"/>
    <p:sldId id="308" r:id="rId18"/>
    <p:sldId id="314" r:id="rId19"/>
    <p:sldId id="315" r:id="rId20"/>
    <p:sldId id="316" r:id="rId21"/>
    <p:sldId id="319" r:id="rId22"/>
    <p:sldId id="330" r:id="rId23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F57"/>
    <a:srgbClr val="006600"/>
    <a:srgbClr val="FF6600"/>
    <a:srgbClr val="002B82"/>
    <a:srgbClr val="2B57E5"/>
    <a:srgbClr val="F4F2AA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4737" autoAdjust="0"/>
  </p:normalViewPr>
  <p:slideViewPr>
    <p:cSldViewPr>
      <p:cViewPr>
        <p:scale>
          <a:sx n="70" d="100"/>
          <a:sy n="70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F5A734-5F30-42D9-A4BD-3574F9EB7F60}" type="doc">
      <dgm:prSet loTypeId="urn:microsoft.com/office/officeart/2005/8/layout/pyramid2" loCatId="pyramid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61B3413F-46D8-407E-A860-5E90CCDEE16C}">
      <dgm:prSet custT="1"/>
      <dgm:spPr/>
      <dgm:t>
        <a:bodyPr/>
        <a:lstStyle/>
        <a:p>
          <a:pPr rtl="0"/>
          <a:r>
            <a:rPr kumimoji="1" lang="zh-TW" altLang="en-US" sz="2000" dirty="0" smtClean="0">
              <a:latin typeface="華康儷中黑" pitchFamily="49" charset="-120"/>
              <a:ea typeface="華康儷中黑" pitchFamily="49" charset="-120"/>
            </a:rPr>
            <a:t>創新策略管理</a:t>
          </a:r>
          <a:endParaRPr lang="zh-TW" altLang="en-US" sz="2000" dirty="0">
            <a:latin typeface="華康儷中黑" pitchFamily="49" charset="-120"/>
            <a:ea typeface="華康儷中黑" pitchFamily="49" charset="-120"/>
          </a:endParaRPr>
        </a:p>
      </dgm:t>
    </dgm:pt>
    <dgm:pt modelId="{30A61F4C-3A0B-4DE1-9CB1-E74F90C7FCCD}" type="parTrans" cxnId="{8D96C5F3-1860-47E2-B966-8610510AD6AF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B303CC14-4763-4D23-AFBA-7EEF4DDD95C2}" type="sibTrans" cxnId="{8D96C5F3-1860-47E2-B966-8610510AD6AF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6C9F754F-38C7-47C2-9F05-876595761830}">
      <dgm:prSet custT="1"/>
      <dgm:spPr/>
      <dgm:t>
        <a:bodyPr/>
        <a:lstStyle/>
        <a:p>
          <a:pPr rtl="0"/>
          <a:r>
            <a:rPr kumimoji="1" lang="zh-TW" altLang="en-US" sz="2000" smtClean="0">
              <a:latin typeface="華康儷中黑" pitchFamily="49" charset="-120"/>
              <a:ea typeface="華康儷中黑" pitchFamily="49" charset="-120"/>
            </a:rPr>
            <a:t>連鎖經營管理</a:t>
          </a:r>
          <a:endParaRPr lang="zh-TW" altLang="en-US" sz="2000">
            <a:latin typeface="華康儷中黑" pitchFamily="49" charset="-120"/>
            <a:ea typeface="華康儷中黑" pitchFamily="49" charset="-120"/>
          </a:endParaRPr>
        </a:p>
      </dgm:t>
    </dgm:pt>
    <dgm:pt modelId="{7B92150B-08E7-443B-8752-6AE84DB3FDD3}" type="parTrans" cxnId="{B9BC54BF-3147-4A61-B39A-58F317985947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1B796258-728C-429F-B579-CBB2CA4A285B}" type="sibTrans" cxnId="{B9BC54BF-3147-4A61-B39A-58F317985947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F8C67EB4-55F4-4C03-AED0-8BF79BD3453D}">
      <dgm:prSet custT="1"/>
      <dgm:spPr/>
      <dgm:t>
        <a:bodyPr/>
        <a:lstStyle/>
        <a:p>
          <a:pPr rtl="0"/>
          <a:r>
            <a:rPr kumimoji="1" lang="zh-TW" altLang="en-US" sz="2000" smtClean="0">
              <a:latin typeface="華康儷中黑" pitchFamily="49" charset="-120"/>
              <a:ea typeface="華康儷中黑" pitchFamily="49" charset="-120"/>
            </a:rPr>
            <a:t>溝通談判技巧</a:t>
          </a:r>
          <a:endParaRPr lang="zh-TW" altLang="en-US" sz="2000">
            <a:latin typeface="華康儷中黑" pitchFamily="49" charset="-120"/>
            <a:ea typeface="華康儷中黑" pitchFamily="49" charset="-120"/>
          </a:endParaRPr>
        </a:p>
      </dgm:t>
    </dgm:pt>
    <dgm:pt modelId="{9D50B8AA-64A7-42ED-9318-BEE3D532C0BA}" type="parTrans" cxnId="{B640E1C7-1CAE-4360-90F1-C4C0194EAF60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3BBDD951-EDE1-45F2-8F88-31AF1B3607D6}" type="sibTrans" cxnId="{B640E1C7-1CAE-4360-90F1-C4C0194EAF60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3D730B95-199E-47BD-99FD-E88BD296D7F8}">
      <dgm:prSet custT="1"/>
      <dgm:spPr/>
      <dgm:t>
        <a:bodyPr/>
        <a:lstStyle/>
        <a:p>
          <a:pPr rtl="0"/>
          <a:r>
            <a:rPr kumimoji="1" lang="zh-TW" altLang="en-US" sz="2000" smtClean="0">
              <a:latin typeface="華康儷中黑" pitchFamily="49" charset="-120"/>
              <a:ea typeface="華康儷中黑" pitchFamily="49" charset="-120"/>
            </a:rPr>
            <a:t>問題分析解決</a:t>
          </a:r>
          <a:endParaRPr lang="zh-TW" altLang="en-US" sz="2000">
            <a:latin typeface="華康儷中黑" pitchFamily="49" charset="-120"/>
            <a:ea typeface="華康儷中黑" pitchFamily="49" charset="-120"/>
          </a:endParaRPr>
        </a:p>
      </dgm:t>
    </dgm:pt>
    <dgm:pt modelId="{5BC73AD4-5708-4AFB-93A3-E6F331B4A9FE}" type="parTrans" cxnId="{6D91839B-6646-48DC-A809-767F22466FCE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DBC150ED-29ED-4E98-8977-E63F66B38164}" type="sibTrans" cxnId="{6D91839B-6646-48DC-A809-767F22466FCE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28DD888B-724B-4B0F-ACCE-9AFF176F637F}">
      <dgm:prSet custT="1"/>
      <dgm:spPr/>
      <dgm:t>
        <a:bodyPr/>
        <a:lstStyle/>
        <a:p>
          <a:pPr rtl="0"/>
          <a:r>
            <a:rPr kumimoji="1" lang="zh-TW" altLang="en-US" sz="2000" smtClean="0">
              <a:latin typeface="華康儷中黑" pitchFamily="49" charset="-120"/>
              <a:ea typeface="華康儷中黑" pitchFamily="49" charset="-120"/>
            </a:rPr>
            <a:t>創業管理輔導</a:t>
          </a:r>
          <a:endParaRPr lang="zh-TW" altLang="en-US" sz="2000">
            <a:latin typeface="華康儷中黑" pitchFamily="49" charset="-120"/>
            <a:ea typeface="華康儷中黑" pitchFamily="49" charset="-120"/>
          </a:endParaRPr>
        </a:p>
      </dgm:t>
    </dgm:pt>
    <dgm:pt modelId="{2DEF217E-6ABD-4539-9925-0FDD4B1D7D28}" type="parTrans" cxnId="{D1CC53A5-1961-401C-A528-125AC46D3978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EB9223C9-5480-4CA6-8879-008562931E86}" type="sibTrans" cxnId="{D1CC53A5-1961-401C-A528-125AC46D3978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E8A97990-913C-4898-B147-20E9FD2B1DC2}">
      <dgm:prSet custT="1"/>
      <dgm:spPr/>
      <dgm:t>
        <a:bodyPr/>
        <a:lstStyle/>
        <a:p>
          <a:pPr rtl="0"/>
          <a:r>
            <a:rPr kumimoji="1" lang="zh-TW" altLang="en-US" sz="2000" smtClean="0">
              <a:latin typeface="華康儷中黑" pitchFamily="49" charset="-120"/>
              <a:ea typeface="華康儷中黑" pitchFamily="49" charset="-120"/>
            </a:rPr>
            <a:t>整合服務行銷</a:t>
          </a:r>
          <a:endParaRPr lang="zh-TW" altLang="en-US" sz="2000">
            <a:latin typeface="華康儷中黑" pitchFamily="49" charset="-120"/>
            <a:ea typeface="華康儷中黑" pitchFamily="49" charset="-120"/>
          </a:endParaRPr>
        </a:p>
      </dgm:t>
    </dgm:pt>
    <dgm:pt modelId="{8377B596-8D5B-4EF6-9D30-1D31E175E0E8}" type="parTrans" cxnId="{E2F5F2BA-9954-4A40-B01F-6AD5FF0C21CD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2A294B99-0198-453C-9253-04B3DB355F5D}" type="sibTrans" cxnId="{E2F5F2BA-9954-4A40-B01F-6AD5FF0C21CD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D9756A50-4AE3-4AF9-A1AD-07F77338D8C8}">
      <dgm:prSet custT="1"/>
      <dgm:spPr/>
      <dgm:t>
        <a:bodyPr/>
        <a:lstStyle/>
        <a:p>
          <a:pPr rtl="0"/>
          <a:r>
            <a:rPr kumimoji="1" lang="zh-TW" altLang="en-US" sz="2000" smtClean="0">
              <a:latin typeface="華康儷中黑" pitchFamily="49" charset="-120"/>
              <a:ea typeface="華康儷中黑" pitchFamily="49" charset="-120"/>
            </a:rPr>
            <a:t>社群網路行銷</a:t>
          </a:r>
          <a:endParaRPr lang="zh-TW" altLang="en-US" sz="2000">
            <a:latin typeface="華康儷中黑" pitchFamily="49" charset="-120"/>
            <a:ea typeface="華康儷中黑" pitchFamily="49" charset="-120"/>
          </a:endParaRPr>
        </a:p>
      </dgm:t>
    </dgm:pt>
    <dgm:pt modelId="{192F1E9E-C296-44D6-BA02-A1E8BADB9EDB}" type="parTrans" cxnId="{C94B4576-A5EE-4954-8407-05D5783B0CDD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0A5C7559-EBAC-445C-8F3C-660DA505FE8A}" type="sibTrans" cxnId="{C94B4576-A5EE-4954-8407-05D5783B0CDD}">
      <dgm:prSet/>
      <dgm:spPr/>
      <dgm:t>
        <a:bodyPr/>
        <a:lstStyle/>
        <a:p>
          <a:endParaRPr lang="zh-TW" altLang="en-US" sz="3200">
            <a:solidFill>
              <a:schemeClr val="accent1">
                <a:lumMod val="50000"/>
              </a:schemeClr>
            </a:solidFill>
            <a:latin typeface="華康儷中黑" pitchFamily="49" charset="-120"/>
            <a:ea typeface="華康儷中黑" pitchFamily="49" charset="-120"/>
          </a:endParaRPr>
        </a:p>
      </dgm:t>
    </dgm:pt>
    <dgm:pt modelId="{8AED45F8-A8D0-4FDA-A494-26E27493BD24}" type="pres">
      <dgm:prSet presAssocID="{BDF5A734-5F30-42D9-A4BD-3574F9EB7F6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F5DFE14B-C2EB-4293-9F83-46471B650142}" type="pres">
      <dgm:prSet presAssocID="{BDF5A734-5F30-42D9-A4BD-3574F9EB7F60}" presName="pyramid" presStyleLbl="node1" presStyleIdx="0" presStyleCnt="1" custLinFactNeighborX="6775" custLinFactNeighborY="1111"/>
      <dgm:spPr/>
    </dgm:pt>
    <dgm:pt modelId="{AD69DF74-C086-458F-9114-8AF50F0045D8}" type="pres">
      <dgm:prSet presAssocID="{BDF5A734-5F30-42D9-A4BD-3574F9EB7F60}" presName="theList" presStyleCnt="0"/>
      <dgm:spPr/>
    </dgm:pt>
    <dgm:pt modelId="{DD60585B-F147-471E-A86E-9D1C896B72BA}" type="pres">
      <dgm:prSet presAssocID="{61B3413F-46D8-407E-A860-5E90CCDEE16C}" presName="aNode" presStyleLbl="fgAcc1" presStyleIdx="0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70C3EB5-8CD7-46AC-A9DF-A3E7C342F325}" type="pres">
      <dgm:prSet presAssocID="{61B3413F-46D8-407E-A860-5E90CCDEE16C}" presName="aSpace" presStyleCnt="0"/>
      <dgm:spPr/>
    </dgm:pt>
    <dgm:pt modelId="{48DC005D-88C4-450E-B459-D1EFE20E3A51}" type="pres">
      <dgm:prSet presAssocID="{6C9F754F-38C7-47C2-9F05-876595761830}" presName="aNode" presStyleLbl="fgAcc1" presStyleIdx="1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4F7ABD-FF7D-4530-9654-218A326BA31D}" type="pres">
      <dgm:prSet presAssocID="{6C9F754F-38C7-47C2-9F05-876595761830}" presName="aSpace" presStyleCnt="0"/>
      <dgm:spPr/>
    </dgm:pt>
    <dgm:pt modelId="{E11E8182-DC4F-40C6-AF69-D3CD74245252}" type="pres">
      <dgm:prSet presAssocID="{F8C67EB4-55F4-4C03-AED0-8BF79BD3453D}" presName="aNode" presStyleLbl="fgAcc1" presStyleIdx="2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15B4B2F-52A5-44FE-9B87-F00B853A9AEF}" type="pres">
      <dgm:prSet presAssocID="{F8C67EB4-55F4-4C03-AED0-8BF79BD3453D}" presName="aSpace" presStyleCnt="0"/>
      <dgm:spPr/>
    </dgm:pt>
    <dgm:pt modelId="{8A06E62A-1C6F-476E-BBEB-DD9AA9CE58D0}" type="pres">
      <dgm:prSet presAssocID="{3D730B95-199E-47BD-99FD-E88BD296D7F8}" presName="aNode" presStyleLbl="fgAcc1" presStyleIdx="3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4C7219B-09CB-4EB0-83FF-0BF3FDD4D6EE}" type="pres">
      <dgm:prSet presAssocID="{3D730B95-199E-47BD-99FD-E88BD296D7F8}" presName="aSpace" presStyleCnt="0"/>
      <dgm:spPr/>
    </dgm:pt>
    <dgm:pt modelId="{700037F9-4F9F-41D2-979D-6C33EB97E5CB}" type="pres">
      <dgm:prSet presAssocID="{28DD888B-724B-4B0F-ACCE-9AFF176F637F}" presName="aNode" presStyleLbl="fgAcc1" presStyleIdx="4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D07CEC-1AF5-4BB2-A0B7-FFD9988E5B35}" type="pres">
      <dgm:prSet presAssocID="{28DD888B-724B-4B0F-ACCE-9AFF176F637F}" presName="aSpace" presStyleCnt="0"/>
      <dgm:spPr/>
    </dgm:pt>
    <dgm:pt modelId="{61D940B8-AC8B-483E-A21B-395B75BBFC85}" type="pres">
      <dgm:prSet presAssocID="{E8A97990-913C-4898-B147-20E9FD2B1DC2}" presName="aNode" presStyleLbl="fgAcc1" presStyleIdx="5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29E521D-CABE-4EF7-8E99-5E071428F5EB}" type="pres">
      <dgm:prSet presAssocID="{E8A97990-913C-4898-B147-20E9FD2B1DC2}" presName="aSpace" presStyleCnt="0"/>
      <dgm:spPr/>
    </dgm:pt>
    <dgm:pt modelId="{8093093D-A92C-4596-970F-FE8F76AE7F77}" type="pres">
      <dgm:prSet presAssocID="{D9756A50-4AE3-4AF9-A1AD-07F77338D8C8}" presName="aNode" presStyleLbl="fgAcc1" presStyleIdx="6" presStyleCnt="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345E05-1BA0-4CB6-9372-4FA0D73E810C}" type="pres">
      <dgm:prSet presAssocID="{D9756A50-4AE3-4AF9-A1AD-07F77338D8C8}" presName="aSpace" presStyleCnt="0"/>
      <dgm:spPr/>
    </dgm:pt>
  </dgm:ptLst>
  <dgm:cxnLst>
    <dgm:cxn modelId="{B640E1C7-1CAE-4360-90F1-C4C0194EAF60}" srcId="{BDF5A734-5F30-42D9-A4BD-3574F9EB7F60}" destId="{F8C67EB4-55F4-4C03-AED0-8BF79BD3453D}" srcOrd="2" destOrd="0" parTransId="{9D50B8AA-64A7-42ED-9318-BEE3D532C0BA}" sibTransId="{3BBDD951-EDE1-45F2-8F88-31AF1B3607D6}"/>
    <dgm:cxn modelId="{6D91839B-6646-48DC-A809-767F22466FCE}" srcId="{BDF5A734-5F30-42D9-A4BD-3574F9EB7F60}" destId="{3D730B95-199E-47BD-99FD-E88BD296D7F8}" srcOrd="3" destOrd="0" parTransId="{5BC73AD4-5708-4AFB-93A3-E6F331B4A9FE}" sibTransId="{DBC150ED-29ED-4E98-8977-E63F66B38164}"/>
    <dgm:cxn modelId="{B9BC54BF-3147-4A61-B39A-58F317985947}" srcId="{BDF5A734-5F30-42D9-A4BD-3574F9EB7F60}" destId="{6C9F754F-38C7-47C2-9F05-876595761830}" srcOrd="1" destOrd="0" parTransId="{7B92150B-08E7-443B-8752-6AE84DB3FDD3}" sibTransId="{1B796258-728C-429F-B579-CBB2CA4A285B}"/>
    <dgm:cxn modelId="{D1CC53A5-1961-401C-A528-125AC46D3978}" srcId="{BDF5A734-5F30-42D9-A4BD-3574F9EB7F60}" destId="{28DD888B-724B-4B0F-ACCE-9AFF176F637F}" srcOrd="4" destOrd="0" parTransId="{2DEF217E-6ABD-4539-9925-0FDD4B1D7D28}" sibTransId="{EB9223C9-5480-4CA6-8879-008562931E86}"/>
    <dgm:cxn modelId="{B13407E7-D111-4405-B809-C43226298C75}" type="presOf" srcId="{E8A97990-913C-4898-B147-20E9FD2B1DC2}" destId="{61D940B8-AC8B-483E-A21B-395B75BBFC85}" srcOrd="0" destOrd="0" presId="urn:microsoft.com/office/officeart/2005/8/layout/pyramid2"/>
    <dgm:cxn modelId="{5A83D4CD-F7C8-40C4-883E-006E0CDC7B17}" type="presOf" srcId="{BDF5A734-5F30-42D9-A4BD-3574F9EB7F60}" destId="{8AED45F8-A8D0-4FDA-A494-26E27493BD24}" srcOrd="0" destOrd="0" presId="urn:microsoft.com/office/officeart/2005/8/layout/pyramid2"/>
    <dgm:cxn modelId="{1BC04EB3-8682-4879-9252-99D5E0DDC221}" type="presOf" srcId="{3D730B95-199E-47BD-99FD-E88BD296D7F8}" destId="{8A06E62A-1C6F-476E-BBEB-DD9AA9CE58D0}" srcOrd="0" destOrd="0" presId="urn:microsoft.com/office/officeart/2005/8/layout/pyramid2"/>
    <dgm:cxn modelId="{E2F5F2BA-9954-4A40-B01F-6AD5FF0C21CD}" srcId="{BDF5A734-5F30-42D9-A4BD-3574F9EB7F60}" destId="{E8A97990-913C-4898-B147-20E9FD2B1DC2}" srcOrd="5" destOrd="0" parTransId="{8377B596-8D5B-4EF6-9D30-1D31E175E0E8}" sibTransId="{2A294B99-0198-453C-9253-04B3DB355F5D}"/>
    <dgm:cxn modelId="{C94B4576-A5EE-4954-8407-05D5783B0CDD}" srcId="{BDF5A734-5F30-42D9-A4BD-3574F9EB7F60}" destId="{D9756A50-4AE3-4AF9-A1AD-07F77338D8C8}" srcOrd="6" destOrd="0" parTransId="{192F1E9E-C296-44D6-BA02-A1E8BADB9EDB}" sibTransId="{0A5C7559-EBAC-445C-8F3C-660DA505FE8A}"/>
    <dgm:cxn modelId="{F633FAF8-60A1-4960-A9E4-605E0619FC60}" type="presOf" srcId="{6C9F754F-38C7-47C2-9F05-876595761830}" destId="{48DC005D-88C4-450E-B459-D1EFE20E3A51}" srcOrd="0" destOrd="0" presId="urn:microsoft.com/office/officeart/2005/8/layout/pyramid2"/>
    <dgm:cxn modelId="{15F0FC7E-E050-4998-A8FA-EE4D06BD6DE4}" type="presOf" srcId="{28DD888B-724B-4B0F-ACCE-9AFF176F637F}" destId="{700037F9-4F9F-41D2-979D-6C33EB97E5CB}" srcOrd="0" destOrd="0" presId="urn:microsoft.com/office/officeart/2005/8/layout/pyramid2"/>
    <dgm:cxn modelId="{E7E83ECC-0841-4A00-B568-99B234C0E1BF}" type="presOf" srcId="{D9756A50-4AE3-4AF9-A1AD-07F77338D8C8}" destId="{8093093D-A92C-4596-970F-FE8F76AE7F77}" srcOrd="0" destOrd="0" presId="urn:microsoft.com/office/officeart/2005/8/layout/pyramid2"/>
    <dgm:cxn modelId="{FC371C20-B79E-43EC-B132-78CCD83BA53C}" type="presOf" srcId="{61B3413F-46D8-407E-A860-5E90CCDEE16C}" destId="{DD60585B-F147-471E-A86E-9D1C896B72BA}" srcOrd="0" destOrd="0" presId="urn:microsoft.com/office/officeart/2005/8/layout/pyramid2"/>
    <dgm:cxn modelId="{8ED4E09D-441F-4F56-A45E-7F2AD04BB1B3}" type="presOf" srcId="{F8C67EB4-55F4-4C03-AED0-8BF79BD3453D}" destId="{E11E8182-DC4F-40C6-AF69-D3CD74245252}" srcOrd="0" destOrd="0" presId="urn:microsoft.com/office/officeart/2005/8/layout/pyramid2"/>
    <dgm:cxn modelId="{8D96C5F3-1860-47E2-B966-8610510AD6AF}" srcId="{BDF5A734-5F30-42D9-A4BD-3574F9EB7F60}" destId="{61B3413F-46D8-407E-A860-5E90CCDEE16C}" srcOrd="0" destOrd="0" parTransId="{30A61F4C-3A0B-4DE1-9CB1-E74F90C7FCCD}" sibTransId="{B303CC14-4763-4D23-AFBA-7EEF4DDD95C2}"/>
    <dgm:cxn modelId="{C8F4B787-EC2E-474A-A961-0E0D969F2D9E}" type="presParOf" srcId="{8AED45F8-A8D0-4FDA-A494-26E27493BD24}" destId="{F5DFE14B-C2EB-4293-9F83-46471B650142}" srcOrd="0" destOrd="0" presId="urn:microsoft.com/office/officeart/2005/8/layout/pyramid2"/>
    <dgm:cxn modelId="{A1A888E4-ACF0-4F45-92CE-9C84FABED393}" type="presParOf" srcId="{8AED45F8-A8D0-4FDA-A494-26E27493BD24}" destId="{AD69DF74-C086-458F-9114-8AF50F0045D8}" srcOrd="1" destOrd="0" presId="urn:microsoft.com/office/officeart/2005/8/layout/pyramid2"/>
    <dgm:cxn modelId="{DDD2CFFD-1CA5-4E27-A607-9B2B7ED48CCF}" type="presParOf" srcId="{AD69DF74-C086-458F-9114-8AF50F0045D8}" destId="{DD60585B-F147-471E-A86E-9D1C896B72BA}" srcOrd="0" destOrd="0" presId="urn:microsoft.com/office/officeart/2005/8/layout/pyramid2"/>
    <dgm:cxn modelId="{9A89D4FE-1A99-4467-9DAB-75F7E1939A0B}" type="presParOf" srcId="{AD69DF74-C086-458F-9114-8AF50F0045D8}" destId="{270C3EB5-8CD7-46AC-A9DF-A3E7C342F325}" srcOrd="1" destOrd="0" presId="urn:microsoft.com/office/officeart/2005/8/layout/pyramid2"/>
    <dgm:cxn modelId="{13161369-621C-4122-BA20-448D006FA7A4}" type="presParOf" srcId="{AD69DF74-C086-458F-9114-8AF50F0045D8}" destId="{48DC005D-88C4-450E-B459-D1EFE20E3A51}" srcOrd="2" destOrd="0" presId="urn:microsoft.com/office/officeart/2005/8/layout/pyramid2"/>
    <dgm:cxn modelId="{D22CB311-97DF-4B2C-8471-7A77C8FF4DE9}" type="presParOf" srcId="{AD69DF74-C086-458F-9114-8AF50F0045D8}" destId="{DE4F7ABD-FF7D-4530-9654-218A326BA31D}" srcOrd="3" destOrd="0" presId="urn:microsoft.com/office/officeart/2005/8/layout/pyramid2"/>
    <dgm:cxn modelId="{23D209BD-C750-463E-9ACC-F956C237AB00}" type="presParOf" srcId="{AD69DF74-C086-458F-9114-8AF50F0045D8}" destId="{E11E8182-DC4F-40C6-AF69-D3CD74245252}" srcOrd="4" destOrd="0" presId="urn:microsoft.com/office/officeart/2005/8/layout/pyramid2"/>
    <dgm:cxn modelId="{B9301BA1-A96C-4D37-A7BB-59B42D11EA4D}" type="presParOf" srcId="{AD69DF74-C086-458F-9114-8AF50F0045D8}" destId="{A15B4B2F-52A5-44FE-9B87-F00B853A9AEF}" srcOrd="5" destOrd="0" presId="urn:microsoft.com/office/officeart/2005/8/layout/pyramid2"/>
    <dgm:cxn modelId="{D27EA6D9-0783-4E8B-A3BD-8B85E85F0ABA}" type="presParOf" srcId="{AD69DF74-C086-458F-9114-8AF50F0045D8}" destId="{8A06E62A-1C6F-476E-BBEB-DD9AA9CE58D0}" srcOrd="6" destOrd="0" presId="urn:microsoft.com/office/officeart/2005/8/layout/pyramid2"/>
    <dgm:cxn modelId="{508FBB3D-1904-4F93-8E07-AC23375B5412}" type="presParOf" srcId="{AD69DF74-C086-458F-9114-8AF50F0045D8}" destId="{84C7219B-09CB-4EB0-83FF-0BF3FDD4D6EE}" srcOrd="7" destOrd="0" presId="urn:microsoft.com/office/officeart/2005/8/layout/pyramid2"/>
    <dgm:cxn modelId="{7372BDCA-5EE5-46FB-909B-186528FBB108}" type="presParOf" srcId="{AD69DF74-C086-458F-9114-8AF50F0045D8}" destId="{700037F9-4F9F-41D2-979D-6C33EB97E5CB}" srcOrd="8" destOrd="0" presId="urn:microsoft.com/office/officeart/2005/8/layout/pyramid2"/>
    <dgm:cxn modelId="{B2E5434B-14DC-403F-8220-72770B7A2066}" type="presParOf" srcId="{AD69DF74-C086-458F-9114-8AF50F0045D8}" destId="{9BD07CEC-1AF5-4BB2-A0B7-FFD9988E5B35}" srcOrd="9" destOrd="0" presId="urn:microsoft.com/office/officeart/2005/8/layout/pyramid2"/>
    <dgm:cxn modelId="{FCC63407-E72B-4425-B5B1-5BAB5AC0AA48}" type="presParOf" srcId="{AD69DF74-C086-458F-9114-8AF50F0045D8}" destId="{61D940B8-AC8B-483E-A21B-395B75BBFC85}" srcOrd="10" destOrd="0" presId="urn:microsoft.com/office/officeart/2005/8/layout/pyramid2"/>
    <dgm:cxn modelId="{6DE74305-A892-4D6B-8ABF-C6F82158AC79}" type="presParOf" srcId="{AD69DF74-C086-458F-9114-8AF50F0045D8}" destId="{129E521D-CABE-4EF7-8E99-5E071428F5EB}" srcOrd="11" destOrd="0" presId="urn:microsoft.com/office/officeart/2005/8/layout/pyramid2"/>
    <dgm:cxn modelId="{C4131EBB-1745-43F2-9697-72ED5FD9B302}" type="presParOf" srcId="{AD69DF74-C086-458F-9114-8AF50F0045D8}" destId="{8093093D-A92C-4596-970F-FE8F76AE7F77}" srcOrd="12" destOrd="0" presId="urn:microsoft.com/office/officeart/2005/8/layout/pyramid2"/>
    <dgm:cxn modelId="{697DD08B-F7AA-4917-9138-30EAAA3BF802}" type="presParOf" srcId="{AD69DF74-C086-458F-9114-8AF50F0045D8}" destId="{AC345E05-1BA0-4CB6-9372-4FA0D73E810C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5CE051-942E-4441-9B9F-6139795F4BEE}" type="doc">
      <dgm:prSet loTypeId="urn:microsoft.com/office/officeart/2005/8/layout/gear1" loCatId="relationship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zh-TW" altLang="en-US"/>
        </a:p>
      </dgm:t>
    </dgm:pt>
    <dgm:pt modelId="{AF76A172-B692-4A76-91C3-563D6067D648}">
      <dgm:prSet custT="1"/>
      <dgm:spPr>
        <a:solidFill>
          <a:srgbClr val="C00000"/>
        </a:solidFill>
      </dgm:spPr>
      <dgm:t>
        <a:bodyPr/>
        <a:lstStyle/>
        <a:p>
          <a:pPr rtl="0"/>
          <a:r>
            <a:rPr lang="zh-TW" altLang="en-US" sz="1800" dirty="0" smtClean="0">
              <a:latin typeface="華康儷中黑(P)" pitchFamily="34" charset="-120"/>
              <a:ea typeface="華康儷中黑(P)" pitchFamily="34" charset="-120"/>
            </a:rPr>
            <a:t>不批評</a:t>
          </a:r>
          <a:endParaRPr lang="en-US" altLang="zh-TW" sz="1800" dirty="0" smtClean="0">
            <a:latin typeface="華康儷中黑(P)" pitchFamily="34" charset="-120"/>
            <a:ea typeface="華康儷中黑(P)" pitchFamily="34" charset="-120"/>
          </a:endParaRPr>
        </a:p>
        <a:p>
          <a:pPr rtl="0"/>
          <a:r>
            <a:rPr lang="zh-TW" altLang="en-US" sz="1800" dirty="0" smtClean="0">
              <a:latin typeface="華康儷中黑(P)" pitchFamily="34" charset="-120"/>
              <a:ea typeface="華康儷中黑(P)" pitchFamily="34" charset="-120"/>
            </a:rPr>
            <a:t>不責備</a:t>
          </a:r>
          <a:endParaRPr lang="en-US" altLang="zh-TW" sz="1800" dirty="0" smtClean="0">
            <a:latin typeface="華康儷中黑(P)" pitchFamily="34" charset="-120"/>
            <a:ea typeface="華康儷中黑(P)" pitchFamily="34" charset="-120"/>
          </a:endParaRPr>
        </a:p>
        <a:p>
          <a:pPr rtl="0"/>
          <a:r>
            <a:rPr lang="zh-TW" altLang="en-US" sz="1800" dirty="0" smtClean="0">
              <a:latin typeface="華康儷中黑(P)" pitchFamily="34" charset="-120"/>
              <a:ea typeface="華康儷中黑(P)" pitchFamily="34" charset="-120"/>
            </a:rPr>
            <a:t>不抱怨</a:t>
          </a:r>
          <a:endParaRPr lang="zh-TW" altLang="en-US" sz="1800" dirty="0">
            <a:latin typeface="華康儷中黑(P)" pitchFamily="34" charset="-120"/>
            <a:ea typeface="華康儷中黑(P)" pitchFamily="34" charset="-120"/>
          </a:endParaRPr>
        </a:p>
      </dgm:t>
    </dgm:pt>
    <dgm:pt modelId="{2FABF7C1-25D5-4504-9312-7C25EE60C2A4}" type="parTrans" cxnId="{ADD18ED2-B89B-4928-95E9-53F7ED790F7E}">
      <dgm:prSet/>
      <dgm:spPr/>
      <dgm:t>
        <a:bodyPr/>
        <a:lstStyle/>
        <a:p>
          <a:endParaRPr lang="zh-TW" altLang="en-US" sz="2000">
            <a:latin typeface="華康儷中黑(P)" pitchFamily="34" charset="-120"/>
            <a:ea typeface="華康儷中黑(P)" pitchFamily="34" charset="-120"/>
          </a:endParaRPr>
        </a:p>
      </dgm:t>
    </dgm:pt>
    <dgm:pt modelId="{B3BB91ED-29B9-47E7-B935-224FB9297E26}" type="sibTrans" cxnId="{ADD18ED2-B89B-4928-95E9-53F7ED790F7E}">
      <dgm:prSet/>
      <dgm:spPr/>
      <dgm:t>
        <a:bodyPr/>
        <a:lstStyle/>
        <a:p>
          <a:endParaRPr lang="zh-TW" altLang="en-US" sz="2000">
            <a:latin typeface="華康儷中黑(P)" pitchFamily="34" charset="-120"/>
            <a:ea typeface="華康儷中黑(P)" pitchFamily="34" charset="-120"/>
          </a:endParaRPr>
        </a:p>
      </dgm:t>
    </dgm:pt>
    <dgm:pt modelId="{0181168D-3D37-468B-9E8B-C4417367827F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zh-TW" altLang="en-US" sz="1800" dirty="0" smtClean="0">
              <a:latin typeface="華康儷中黑(P)" pitchFamily="34" charset="-120"/>
              <a:ea typeface="華康儷中黑(P)" pitchFamily="34" charset="-120"/>
            </a:rPr>
            <a:t>真誠的讚賞與感謝</a:t>
          </a:r>
          <a:endParaRPr lang="zh-TW" altLang="en-US" sz="1800" dirty="0">
            <a:latin typeface="華康儷中黑(P)" pitchFamily="34" charset="-120"/>
            <a:ea typeface="華康儷中黑(P)" pitchFamily="34" charset="-120"/>
          </a:endParaRPr>
        </a:p>
      </dgm:t>
    </dgm:pt>
    <dgm:pt modelId="{45C5116C-6B0F-4360-B6B7-C96258C0E366}" type="parTrans" cxnId="{000B4DA3-9D19-4F21-AE1F-7B79CE77C773}">
      <dgm:prSet/>
      <dgm:spPr/>
      <dgm:t>
        <a:bodyPr/>
        <a:lstStyle/>
        <a:p>
          <a:endParaRPr lang="zh-TW" altLang="en-US" sz="2000">
            <a:latin typeface="華康儷中黑(P)" pitchFamily="34" charset="-120"/>
            <a:ea typeface="華康儷中黑(P)" pitchFamily="34" charset="-120"/>
          </a:endParaRPr>
        </a:p>
      </dgm:t>
    </dgm:pt>
    <dgm:pt modelId="{5ADEF3AD-980F-4FFB-A4E9-D5D627A5D22F}" type="sibTrans" cxnId="{000B4DA3-9D19-4F21-AE1F-7B79CE77C773}">
      <dgm:prSet/>
      <dgm:spPr/>
      <dgm:t>
        <a:bodyPr/>
        <a:lstStyle/>
        <a:p>
          <a:endParaRPr lang="zh-TW" altLang="en-US" sz="2000">
            <a:latin typeface="華康儷中黑(P)" pitchFamily="34" charset="-120"/>
            <a:ea typeface="華康儷中黑(P)" pitchFamily="34" charset="-120"/>
          </a:endParaRPr>
        </a:p>
      </dgm:t>
    </dgm:pt>
    <dgm:pt modelId="{97F07F51-217D-4936-9DCA-FAC6AE4F6E83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zh-TW" altLang="en-US" sz="1800" dirty="0" smtClean="0">
              <a:solidFill>
                <a:srgbClr val="C00000"/>
              </a:solidFill>
              <a:latin typeface="華康儷中黑(P)" pitchFamily="34" charset="-120"/>
              <a:ea typeface="華康儷中黑(P)" pitchFamily="34" charset="-120"/>
            </a:rPr>
            <a:t>引發他人心中渴望</a:t>
          </a:r>
          <a:endParaRPr lang="zh-TW" altLang="en-US" sz="1800" dirty="0">
            <a:solidFill>
              <a:srgbClr val="C00000"/>
            </a:solidFill>
            <a:latin typeface="華康儷中黑(P)" pitchFamily="34" charset="-120"/>
            <a:ea typeface="華康儷中黑(P)" pitchFamily="34" charset="-120"/>
          </a:endParaRPr>
        </a:p>
      </dgm:t>
    </dgm:pt>
    <dgm:pt modelId="{DD03C12E-7D62-419C-BE98-56963D620BD1}" type="parTrans" cxnId="{87C8CBE3-B32E-4379-BBDB-DDA455697575}">
      <dgm:prSet/>
      <dgm:spPr/>
      <dgm:t>
        <a:bodyPr/>
        <a:lstStyle/>
        <a:p>
          <a:endParaRPr lang="zh-TW" altLang="en-US" sz="2000">
            <a:latin typeface="華康儷中黑(P)" pitchFamily="34" charset="-120"/>
            <a:ea typeface="華康儷中黑(P)" pitchFamily="34" charset="-120"/>
          </a:endParaRPr>
        </a:p>
      </dgm:t>
    </dgm:pt>
    <dgm:pt modelId="{988E121D-1930-480E-9FE0-E3BA58994E2D}" type="sibTrans" cxnId="{87C8CBE3-B32E-4379-BBDB-DDA455697575}">
      <dgm:prSet/>
      <dgm:spPr/>
      <dgm:t>
        <a:bodyPr/>
        <a:lstStyle/>
        <a:p>
          <a:endParaRPr lang="zh-TW" altLang="en-US" sz="2000">
            <a:latin typeface="華康儷中黑(P)" pitchFamily="34" charset="-120"/>
            <a:ea typeface="華康儷中黑(P)" pitchFamily="34" charset="-120"/>
          </a:endParaRPr>
        </a:p>
      </dgm:t>
    </dgm:pt>
    <dgm:pt modelId="{019625E8-A093-42C0-B716-87859FEC8196}" type="pres">
      <dgm:prSet presAssocID="{6D5CE051-942E-4441-9B9F-6139795F4BEE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1A5C74-8C7B-4DD3-BE32-DB064AC5C8E0}" type="pres">
      <dgm:prSet presAssocID="{AF76A172-B692-4A76-91C3-563D6067D64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A7ADE6-08E9-4881-A795-51FBBE3079A6}" type="pres">
      <dgm:prSet presAssocID="{AF76A172-B692-4A76-91C3-563D6067D648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BD3FFED5-BABC-4115-8F57-133DC085C5B1}" type="pres">
      <dgm:prSet presAssocID="{AF76A172-B692-4A76-91C3-563D6067D648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06E2479A-E650-47AD-BB64-ED974F1F2AA4}" type="pres">
      <dgm:prSet presAssocID="{0181168D-3D37-468B-9E8B-C4417367827F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91F85A1-C449-415F-8544-267D0788B888}" type="pres">
      <dgm:prSet presAssocID="{0181168D-3D37-468B-9E8B-C4417367827F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ED12D05D-CE34-42CB-A145-806B4A55D6C3}" type="pres">
      <dgm:prSet presAssocID="{0181168D-3D37-468B-9E8B-C4417367827F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77DA781E-85D3-4B38-9D61-41DF26D7BB69}" type="pres">
      <dgm:prSet presAssocID="{97F07F51-217D-4936-9DCA-FAC6AE4F6E83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3BC6E051-06E1-40D7-8397-19B5700BCEAC}" type="pres">
      <dgm:prSet presAssocID="{97F07F51-217D-4936-9DCA-FAC6AE4F6E8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572C8B-BE79-4448-8783-1CC4DE856083}" type="pres">
      <dgm:prSet presAssocID="{97F07F51-217D-4936-9DCA-FAC6AE4F6E83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39EC9F35-2432-4DA2-9963-CC2867A92AD7}" type="pres">
      <dgm:prSet presAssocID="{97F07F51-217D-4936-9DCA-FAC6AE4F6E83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64615D22-5E7C-433F-9AEC-FA86E930AED2}" type="pres">
      <dgm:prSet presAssocID="{B3BB91ED-29B9-47E7-B935-224FB9297E26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E48DD117-F161-41B0-BF62-AF1CDADF68A1}" type="pres">
      <dgm:prSet presAssocID="{5ADEF3AD-980F-4FFB-A4E9-D5D627A5D22F}" presName="connector2" presStyleLbl="sibTrans2D1" presStyleIdx="1" presStyleCnt="3"/>
      <dgm:spPr/>
      <dgm:t>
        <a:bodyPr/>
        <a:lstStyle/>
        <a:p>
          <a:endParaRPr lang="zh-TW" altLang="en-US"/>
        </a:p>
      </dgm:t>
    </dgm:pt>
    <dgm:pt modelId="{AD627258-CFAC-42F1-AA63-23BE6A12BB6D}" type="pres">
      <dgm:prSet presAssocID="{988E121D-1930-480E-9FE0-E3BA58994E2D}" presName="connector3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2F59D28B-8761-4A7C-A72B-D9D159C4128B}" type="presOf" srcId="{97F07F51-217D-4936-9DCA-FAC6AE4F6E83}" destId="{77DA781E-85D3-4B38-9D61-41DF26D7BB69}" srcOrd="0" destOrd="0" presId="urn:microsoft.com/office/officeart/2005/8/layout/gear1"/>
    <dgm:cxn modelId="{AAAF1009-29BA-4D30-811B-80871D091BFE}" type="presOf" srcId="{AF76A172-B692-4A76-91C3-563D6067D648}" destId="{1BA7ADE6-08E9-4881-A795-51FBBE3079A6}" srcOrd="1" destOrd="0" presId="urn:microsoft.com/office/officeart/2005/8/layout/gear1"/>
    <dgm:cxn modelId="{A17E4671-E4A2-46AD-987D-07C18BC19994}" type="presOf" srcId="{AF76A172-B692-4A76-91C3-563D6067D648}" destId="{581A5C74-8C7B-4DD3-BE32-DB064AC5C8E0}" srcOrd="0" destOrd="0" presId="urn:microsoft.com/office/officeart/2005/8/layout/gear1"/>
    <dgm:cxn modelId="{86639D89-E459-4361-9474-DB1A259FB988}" type="presOf" srcId="{97F07F51-217D-4936-9DCA-FAC6AE4F6E83}" destId="{3BC6E051-06E1-40D7-8397-19B5700BCEAC}" srcOrd="1" destOrd="0" presId="urn:microsoft.com/office/officeart/2005/8/layout/gear1"/>
    <dgm:cxn modelId="{000B4DA3-9D19-4F21-AE1F-7B79CE77C773}" srcId="{6D5CE051-942E-4441-9B9F-6139795F4BEE}" destId="{0181168D-3D37-468B-9E8B-C4417367827F}" srcOrd="1" destOrd="0" parTransId="{45C5116C-6B0F-4360-B6B7-C96258C0E366}" sibTransId="{5ADEF3AD-980F-4FFB-A4E9-D5D627A5D22F}"/>
    <dgm:cxn modelId="{87C8CBE3-B32E-4379-BBDB-DDA455697575}" srcId="{6D5CE051-942E-4441-9B9F-6139795F4BEE}" destId="{97F07F51-217D-4936-9DCA-FAC6AE4F6E83}" srcOrd="2" destOrd="0" parTransId="{DD03C12E-7D62-419C-BE98-56963D620BD1}" sibTransId="{988E121D-1930-480E-9FE0-E3BA58994E2D}"/>
    <dgm:cxn modelId="{29774561-561E-441F-A7CE-8C4561CAF08A}" type="presOf" srcId="{97F07F51-217D-4936-9DCA-FAC6AE4F6E83}" destId="{39EC9F35-2432-4DA2-9963-CC2867A92AD7}" srcOrd="3" destOrd="0" presId="urn:microsoft.com/office/officeart/2005/8/layout/gear1"/>
    <dgm:cxn modelId="{ADD18ED2-B89B-4928-95E9-53F7ED790F7E}" srcId="{6D5CE051-942E-4441-9B9F-6139795F4BEE}" destId="{AF76A172-B692-4A76-91C3-563D6067D648}" srcOrd="0" destOrd="0" parTransId="{2FABF7C1-25D5-4504-9312-7C25EE60C2A4}" sibTransId="{B3BB91ED-29B9-47E7-B935-224FB9297E26}"/>
    <dgm:cxn modelId="{A616F67A-2B79-457F-9BAA-12F6577164FE}" type="presOf" srcId="{5ADEF3AD-980F-4FFB-A4E9-D5D627A5D22F}" destId="{E48DD117-F161-41B0-BF62-AF1CDADF68A1}" srcOrd="0" destOrd="0" presId="urn:microsoft.com/office/officeart/2005/8/layout/gear1"/>
    <dgm:cxn modelId="{CA176F07-1D5F-4494-8715-E36A92F28870}" type="presOf" srcId="{B3BB91ED-29B9-47E7-B935-224FB9297E26}" destId="{64615D22-5E7C-433F-9AEC-FA86E930AED2}" srcOrd="0" destOrd="0" presId="urn:microsoft.com/office/officeart/2005/8/layout/gear1"/>
    <dgm:cxn modelId="{4409A3AB-377A-4410-80FE-FD229F5DE8C3}" type="presOf" srcId="{0181168D-3D37-468B-9E8B-C4417367827F}" destId="{ED12D05D-CE34-42CB-A145-806B4A55D6C3}" srcOrd="2" destOrd="0" presId="urn:microsoft.com/office/officeart/2005/8/layout/gear1"/>
    <dgm:cxn modelId="{C6A9DE2F-576A-4C8D-9E83-EB2604A08044}" type="presOf" srcId="{97F07F51-217D-4936-9DCA-FAC6AE4F6E83}" destId="{80572C8B-BE79-4448-8783-1CC4DE856083}" srcOrd="2" destOrd="0" presId="urn:microsoft.com/office/officeart/2005/8/layout/gear1"/>
    <dgm:cxn modelId="{EBD825AC-D3C7-4988-BE4D-F4323B0FED8D}" type="presOf" srcId="{AF76A172-B692-4A76-91C3-563D6067D648}" destId="{BD3FFED5-BABC-4115-8F57-133DC085C5B1}" srcOrd="2" destOrd="0" presId="urn:microsoft.com/office/officeart/2005/8/layout/gear1"/>
    <dgm:cxn modelId="{CA79BA72-3ABA-4452-B72C-1BDA3C3AC3A3}" type="presOf" srcId="{0181168D-3D37-468B-9E8B-C4417367827F}" destId="{06E2479A-E650-47AD-BB64-ED974F1F2AA4}" srcOrd="0" destOrd="0" presId="urn:microsoft.com/office/officeart/2005/8/layout/gear1"/>
    <dgm:cxn modelId="{90414271-3402-4ACD-9A0F-3AECCC0A1FB9}" type="presOf" srcId="{0181168D-3D37-468B-9E8B-C4417367827F}" destId="{991F85A1-C449-415F-8544-267D0788B888}" srcOrd="1" destOrd="0" presId="urn:microsoft.com/office/officeart/2005/8/layout/gear1"/>
    <dgm:cxn modelId="{CEC40761-1228-4B24-9CF3-CB80A6DE24A4}" type="presOf" srcId="{988E121D-1930-480E-9FE0-E3BA58994E2D}" destId="{AD627258-CFAC-42F1-AA63-23BE6A12BB6D}" srcOrd="0" destOrd="0" presId="urn:microsoft.com/office/officeart/2005/8/layout/gear1"/>
    <dgm:cxn modelId="{AA2A8526-73BA-4CEA-8352-1DD0439248EA}" type="presOf" srcId="{6D5CE051-942E-4441-9B9F-6139795F4BEE}" destId="{019625E8-A093-42C0-B716-87859FEC8196}" srcOrd="0" destOrd="0" presId="urn:microsoft.com/office/officeart/2005/8/layout/gear1"/>
    <dgm:cxn modelId="{7BBF7D7B-159F-4321-AD02-E7314E8A8245}" type="presParOf" srcId="{019625E8-A093-42C0-B716-87859FEC8196}" destId="{581A5C74-8C7B-4DD3-BE32-DB064AC5C8E0}" srcOrd="0" destOrd="0" presId="urn:microsoft.com/office/officeart/2005/8/layout/gear1"/>
    <dgm:cxn modelId="{AF0674A4-17DD-40CB-9E70-6FE7E301F358}" type="presParOf" srcId="{019625E8-A093-42C0-B716-87859FEC8196}" destId="{1BA7ADE6-08E9-4881-A795-51FBBE3079A6}" srcOrd="1" destOrd="0" presId="urn:microsoft.com/office/officeart/2005/8/layout/gear1"/>
    <dgm:cxn modelId="{49A92F28-AC09-476F-AD58-2EC66F2D53DE}" type="presParOf" srcId="{019625E8-A093-42C0-B716-87859FEC8196}" destId="{BD3FFED5-BABC-4115-8F57-133DC085C5B1}" srcOrd="2" destOrd="0" presId="urn:microsoft.com/office/officeart/2005/8/layout/gear1"/>
    <dgm:cxn modelId="{65C13372-E22A-4612-B3C4-69256C90322A}" type="presParOf" srcId="{019625E8-A093-42C0-B716-87859FEC8196}" destId="{06E2479A-E650-47AD-BB64-ED974F1F2AA4}" srcOrd="3" destOrd="0" presId="urn:microsoft.com/office/officeart/2005/8/layout/gear1"/>
    <dgm:cxn modelId="{2D116F23-8ED3-4D62-B1F3-1A05679306D2}" type="presParOf" srcId="{019625E8-A093-42C0-B716-87859FEC8196}" destId="{991F85A1-C449-415F-8544-267D0788B888}" srcOrd="4" destOrd="0" presId="urn:microsoft.com/office/officeart/2005/8/layout/gear1"/>
    <dgm:cxn modelId="{EADA7EB5-43DB-41AA-88B1-B67B9047841F}" type="presParOf" srcId="{019625E8-A093-42C0-B716-87859FEC8196}" destId="{ED12D05D-CE34-42CB-A145-806B4A55D6C3}" srcOrd="5" destOrd="0" presId="urn:microsoft.com/office/officeart/2005/8/layout/gear1"/>
    <dgm:cxn modelId="{B22346A3-D40F-4734-9D03-F0F3B41AC7DB}" type="presParOf" srcId="{019625E8-A093-42C0-B716-87859FEC8196}" destId="{77DA781E-85D3-4B38-9D61-41DF26D7BB69}" srcOrd="6" destOrd="0" presId="urn:microsoft.com/office/officeart/2005/8/layout/gear1"/>
    <dgm:cxn modelId="{9E2531E1-055E-447C-AE97-B93BDDDA697F}" type="presParOf" srcId="{019625E8-A093-42C0-B716-87859FEC8196}" destId="{3BC6E051-06E1-40D7-8397-19B5700BCEAC}" srcOrd="7" destOrd="0" presId="urn:microsoft.com/office/officeart/2005/8/layout/gear1"/>
    <dgm:cxn modelId="{9D4DDE4C-55F7-4959-B5BE-68B58F28C7A7}" type="presParOf" srcId="{019625E8-A093-42C0-B716-87859FEC8196}" destId="{80572C8B-BE79-4448-8783-1CC4DE856083}" srcOrd="8" destOrd="0" presId="urn:microsoft.com/office/officeart/2005/8/layout/gear1"/>
    <dgm:cxn modelId="{F80E79D6-167B-495E-91E3-008F51537381}" type="presParOf" srcId="{019625E8-A093-42C0-B716-87859FEC8196}" destId="{39EC9F35-2432-4DA2-9963-CC2867A92AD7}" srcOrd="9" destOrd="0" presId="urn:microsoft.com/office/officeart/2005/8/layout/gear1"/>
    <dgm:cxn modelId="{FD9E6E79-93F6-43A2-86D7-2C997DEAE625}" type="presParOf" srcId="{019625E8-A093-42C0-B716-87859FEC8196}" destId="{64615D22-5E7C-433F-9AEC-FA86E930AED2}" srcOrd="10" destOrd="0" presId="urn:microsoft.com/office/officeart/2005/8/layout/gear1"/>
    <dgm:cxn modelId="{0EE1D213-3AAE-41D6-A30F-8692E958C0C4}" type="presParOf" srcId="{019625E8-A093-42C0-B716-87859FEC8196}" destId="{E48DD117-F161-41B0-BF62-AF1CDADF68A1}" srcOrd="11" destOrd="0" presId="urn:microsoft.com/office/officeart/2005/8/layout/gear1"/>
    <dgm:cxn modelId="{1C4690A8-9CF6-4E5A-9EAF-15817B7D061D}" type="presParOf" srcId="{019625E8-A093-42C0-B716-87859FEC8196}" destId="{AD627258-CFAC-42F1-AA63-23BE6A12BB6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7779C5-2E24-4114-B324-20CB2F3FF5C4}" type="doc">
      <dgm:prSet loTypeId="urn:microsoft.com/office/officeart/2008/layout/VerticalCurvedList" loCatId="list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C52D56E9-97B5-40FA-AB6B-34CFBDC82BBF}">
      <dgm:prSet custT="1"/>
      <dgm:spPr/>
      <dgm:t>
        <a:bodyPr/>
        <a:lstStyle/>
        <a:p>
          <a:pPr rtl="0"/>
          <a:r>
            <a:rPr lang="zh-TW" altLang="en-US" sz="2400" dirty="0" smtClean="0">
              <a:solidFill>
                <a:srgbClr val="002B82"/>
              </a:solidFill>
              <a:latin typeface="華康儷中黑(P)" pitchFamily="34" charset="-120"/>
              <a:ea typeface="華康儷中黑(P)" pitchFamily="34" charset="-120"/>
            </a:rPr>
            <a:t>真誠地關心他人</a:t>
          </a:r>
          <a:endParaRPr lang="zh-TW" altLang="en-US" sz="2400" dirty="0">
            <a:solidFill>
              <a:srgbClr val="002B82"/>
            </a:solidFill>
            <a:latin typeface="華康儷中黑(P)" pitchFamily="34" charset="-120"/>
            <a:ea typeface="華康儷中黑(P)" pitchFamily="34" charset="-120"/>
          </a:endParaRPr>
        </a:p>
      </dgm:t>
    </dgm:pt>
    <dgm:pt modelId="{56BBF2BE-D59F-4899-AAF0-C97A520A801D}" type="parTrans" cxnId="{48342BE6-57CD-4807-9797-1013CD4133A6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C34CD625-EB81-42F0-8AC4-9EC276F71645}" type="sibTrans" cxnId="{48342BE6-57CD-4807-9797-1013CD4133A6}">
      <dgm:prSet/>
      <dgm:spPr>
        <a:solidFill>
          <a:srgbClr val="FF6600"/>
        </a:solidFill>
      </dgm:spPr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37B20D52-4FB1-4931-AC7D-C919F8E2FAFF}">
      <dgm:prSet custT="1"/>
      <dgm:spPr/>
      <dgm:t>
        <a:bodyPr/>
        <a:lstStyle/>
        <a:p>
          <a:pPr rtl="0"/>
          <a:r>
            <a:rPr lang="zh-TW" altLang="en-US" sz="2400" dirty="0" smtClean="0">
              <a:solidFill>
                <a:srgbClr val="002B82"/>
              </a:solidFill>
              <a:latin typeface="華康儷中黑(P)" pitchFamily="34" charset="-120"/>
              <a:ea typeface="華康儷中黑(P)" pitchFamily="34" charset="-120"/>
            </a:rPr>
            <a:t>經常微笑</a:t>
          </a:r>
          <a:endParaRPr lang="zh-TW" altLang="en-US" sz="2400" dirty="0">
            <a:solidFill>
              <a:srgbClr val="002B82"/>
            </a:solidFill>
            <a:latin typeface="華康儷中黑(P)" pitchFamily="34" charset="-120"/>
            <a:ea typeface="華康儷中黑(P)" pitchFamily="34" charset="-120"/>
          </a:endParaRPr>
        </a:p>
      </dgm:t>
    </dgm:pt>
    <dgm:pt modelId="{8C7D8E4A-B68F-4B55-9C7A-C3E6B8292CDD}" type="parTrans" cxnId="{1A2CDDC6-D161-4EE8-9122-B64DB85929CA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D27059CE-CCA9-4506-B592-98311FAB14BF}" type="sibTrans" cxnId="{1A2CDDC6-D161-4EE8-9122-B64DB85929CA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74C56689-2804-4A75-96DB-AA002CB6B5DF}">
      <dgm:prSet custT="1"/>
      <dgm:spPr/>
      <dgm:t>
        <a:bodyPr/>
        <a:lstStyle/>
        <a:p>
          <a:pPr rtl="0"/>
          <a:r>
            <a:rPr lang="zh-TW" altLang="en-US" sz="2400" dirty="0" smtClean="0">
              <a:solidFill>
                <a:srgbClr val="C00000"/>
              </a:solidFill>
              <a:latin typeface="華康儷中黑(P)" pitchFamily="34" charset="-120"/>
              <a:ea typeface="華康儷中黑(P)" pitchFamily="34" charset="-120"/>
            </a:rPr>
            <a:t>記住對方的姓名</a:t>
          </a:r>
          <a:endParaRPr lang="zh-TW" altLang="en-US" sz="2400" dirty="0">
            <a:solidFill>
              <a:srgbClr val="C00000"/>
            </a:solidFill>
            <a:latin typeface="華康儷中黑(P)" pitchFamily="34" charset="-120"/>
            <a:ea typeface="華康儷中黑(P)" pitchFamily="34" charset="-120"/>
          </a:endParaRPr>
        </a:p>
      </dgm:t>
    </dgm:pt>
    <dgm:pt modelId="{184FDBEE-DD08-4152-BFF8-FE608A9E4B9E}" type="parTrans" cxnId="{1F2FE25D-F796-4B46-821B-5C515554EF83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B499C7E0-8982-44BD-BCAB-08ACB56D54B2}" type="sibTrans" cxnId="{1F2FE25D-F796-4B46-821B-5C515554EF83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C131AB46-F09E-4B5C-808D-EAE3D4B19AC6}">
      <dgm:prSet custT="1"/>
      <dgm:spPr/>
      <dgm:t>
        <a:bodyPr/>
        <a:lstStyle/>
        <a:p>
          <a:pPr rtl="0"/>
          <a:r>
            <a:rPr lang="zh-TW" altLang="en-US" sz="2400" dirty="0" smtClean="0">
              <a:solidFill>
                <a:srgbClr val="C00000"/>
              </a:solidFill>
              <a:latin typeface="華康儷中黑(P)" pitchFamily="34" charset="-120"/>
              <a:ea typeface="華康儷中黑(P)" pitchFamily="34" charset="-120"/>
            </a:rPr>
            <a:t>聆聽</a:t>
          </a:r>
          <a:endParaRPr lang="zh-TW" altLang="en-US" sz="2400" dirty="0">
            <a:solidFill>
              <a:srgbClr val="C00000"/>
            </a:solidFill>
            <a:latin typeface="華康儷中黑(P)" pitchFamily="34" charset="-120"/>
            <a:ea typeface="華康儷中黑(P)" pitchFamily="34" charset="-120"/>
          </a:endParaRPr>
        </a:p>
      </dgm:t>
    </dgm:pt>
    <dgm:pt modelId="{DB353CF1-351F-4E58-8197-8EAD2D952C0C}" type="parTrans" cxnId="{881BB83E-874D-4028-A133-05BBC4DFFC26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C642A321-AB38-4F6E-84EF-DF338B81DE43}" type="sibTrans" cxnId="{881BB83E-874D-4028-A133-05BBC4DFFC26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A445CF50-2E67-4741-AC72-7FAA95F52FC3}">
      <dgm:prSet custT="1"/>
      <dgm:spPr/>
      <dgm:t>
        <a:bodyPr/>
        <a:lstStyle/>
        <a:p>
          <a:pPr rtl="0"/>
          <a:r>
            <a:rPr lang="zh-TW" altLang="en-US" sz="2400" smtClean="0">
              <a:latin typeface="華康儷中黑(P)" pitchFamily="34" charset="-120"/>
              <a:ea typeface="華康儷中黑(P)" pitchFamily="34" charset="-120"/>
            </a:rPr>
            <a:t>談論他人感興趣的話題</a:t>
          </a:r>
          <a:endParaRPr lang="zh-TW" altLang="en-US" sz="2400">
            <a:latin typeface="華康儷中黑(P)" pitchFamily="34" charset="-120"/>
            <a:ea typeface="華康儷中黑(P)" pitchFamily="34" charset="-120"/>
          </a:endParaRPr>
        </a:p>
      </dgm:t>
    </dgm:pt>
    <dgm:pt modelId="{2084DF9C-364F-41C7-8ECC-898B6B1DDAE9}" type="parTrans" cxnId="{B9BB2F78-43DA-44D6-B4AD-BA93ADA00E16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3508DF2F-FEB0-463D-B81F-EF4E87A9D34F}" type="sibTrans" cxnId="{B9BB2F78-43DA-44D6-B4AD-BA93ADA00E16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07E9FDC6-6B02-4395-928E-1BCC835C35DE}">
      <dgm:prSet custT="1"/>
      <dgm:spPr/>
      <dgm:t>
        <a:bodyPr/>
        <a:lstStyle/>
        <a:p>
          <a:pPr rtl="0"/>
          <a:r>
            <a:rPr lang="zh-TW" altLang="en-US" sz="2400" smtClean="0">
              <a:latin typeface="華康儷中黑(P)" pitchFamily="34" charset="-120"/>
              <a:ea typeface="華康儷中黑(P)" pitchFamily="34" charset="-120"/>
            </a:rPr>
            <a:t>讓他人覺得自己很重要</a:t>
          </a:r>
          <a:endParaRPr lang="zh-TW" altLang="en-US" sz="2400" dirty="0">
            <a:latin typeface="華康儷中黑(P)" pitchFamily="34" charset="-120"/>
            <a:ea typeface="華康儷中黑(P)" pitchFamily="34" charset="-120"/>
          </a:endParaRPr>
        </a:p>
      </dgm:t>
    </dgm:pt>
    <dgm:pt modelId="{993CF9AB-3EDC-44F5-ABDC-E27E77950E2D}" type="parTrans" cxnId="{09CD57D6-7B55-4D40-B70C-CAF97B3D1352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306F2B68-12F8-429F-94D9-46EB678315D6}" type="sibTrans" cxnId="{09CD57D6-7B55-4D40-B70C-CAF97B3D1352}">
      <dgm:prSet/>
      <dgm:spPr/>
      <dgm:t>
        <a:bodyPr/>
        <a:lstStyle/>
        <a:p>
          <a:endParaRPr lang="zh-TW" altLang="en-US" sz="2800">
            <a:latin typeface="華康儷中黑(P)" pitchFamily="34" charset="-120"/>
            <a:ea typeface="華康儷中黑(P)" pitchFamily="34" charset="-120"/>
          </a:endParaRPr>
        </a:p>
      </dgm:t>
    </dgm:pt>
    <dgm:pt modelId="{764DDB6C-5736-4817-8ADF-4BF30E68CBF9}" type="pres">
      <dgm:prSet presAssocID="{087779C5-2E24-4114-B324-20CB2F3FF5C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A83A553C-A9F4-4948-884E-943251F26391}" type="pres">
      <dgm:prSet presAssocID="{087779C5-2E24-4114-B324-20CB2F3FF5C4}" presName="Name1" presStyleCnt="0"/>
      <dgm:spPr/>
    </dgm:pt>
    <dgm:pt modelId="{B01C759E-ED21-4C2E-8E09-E5E131DFAD5C}" type="pres">
      <dgm:prSet presAssocID="{087779C5-2E24-4114-B324-20CB2F3FF5C4}" presName="cycle" presStyleCnt="0"/>
      <dgm:spPr/>
    </dgm:pt>
    <dgm:pt modelId="{BC61B278-AD87-48AF-A88D-A2B330ECD663}" type="pres">
      <dgm:prSet presAssocID="{087779C5-2E24-4114-B324-20CB2F3FF5C4}" presName="srcNode" presStyleLbl="node1" presStyleIdx="0" presStyleCnt="6"/>
      <dgm:spPr/>
    </dgm:pt>
    <dgm:pt modelId="{734E2BAD-9D63-46D9-8A0D-F4328F36401E}" type="pres">
      <dgm:prSet presAssocID="{087779C5-2E24-4114-B324-20CB2F3FF5C4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71EE51D7-E437-409D-AF1B-DB0C285DE893}" type="pres">
      <dgm:prSet presAssocID="{087779C5-2E24-4114-B324-20CB2F3FF5C4}" presName="extraNode" presStyleLbl="node1" presStyleIdx="0" presStyleCnt="6"/>
      <dgm:spPr/>
    </dgm:pt>
    <dgm:pt modelId="{CD38B53E-0F7F-4AB7-9E01-A0594D9AEC40}" type="pres">
      <dgm:prSet presAssocID="{087779C5-2E24-4114-B324-20CB2F3FF5C4}" presName="dstNode" presStyleLbl="node1" presStyleIdx="0" presStyleCnt="6"/>
      <dgm:spPr/>
    </dgm:pt>
    <dgm:pt modelId="{97719501-5E31-4283-B18D-7BC0D4BADCBA}" type="pres">
      <dgm:prSet presAssocID="{C52D56E9-97B5-40FA-AB6B-34CFBDC82BBF}" presName="text_1" presStyleLbl="node1" presStyleIdx="0" presStyleCnt="6" custScaleX="610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1CEE26-7685-4233-AA14-E932806FAE14}" type="pres">
      <dgm:prSet presAssocID="{C52D56E9-97B5-40FA-AB6B-34CFBDC82BBF}" presName="accent_1" presStyleCnt="0"/>
      <dgm:spPr/>
    </dgm:pt>
    <dgm:pt modelId="{10B376F7-A4B6-4227-AC70-83FB813E4A94}" type="pres">
      <dgm:prSet presAssocID="{C52D56E9-97B5-40FA-AB6B-34CFBDC82BBF}" presName="accentRepeatNode" presStyleLbl="solidFgAcc1" presStyleIdx="0" presStyleCnt="6"/>
      <dgm:spPr/>
    </dgm:pt>
    <dgm:pt modelId="{2E377DFA-3E83-4C29-8326-7AE03C510F9D}" type="pres">
      <dgm:prSet presAssocID="{37B20D52-4FB1-4931-AC7D-C919F8E2FAFF}" presName="text_2" presStyleLbl="node1" presStyleIdx="1" presStyleCnt="6" custScaleX="610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C6AE3E-A093-4D01-B6E2-302B5C201F66}" type="pres">
      <dgm:prSet presAssocID="{37B20D52-4FB1-4931-AC7D-C919F8E2FAFF}" presName="accent_2" presStyleCnt="0"/>
      <dgm:spPr/>
    </dgm:pt>
    <dgm:pt modelId="{D04131F0-7E24-40E4-B3B4-66F752FCFA18}" type="pres">
      <dgm:prSet presAssocID="{37B20D52-4FB1-4931-AC7D-C919F8E2FAFF}" presName="accentRepeatNode" presStyleLbl="solidFgAcc1" presStyleIdx="1" presStyleCnt="6"/>
      <dgm:spPr/>
    </dgm:pt>
    <dgm:pt modelId="{E87149FA-F695-4592-BB6D-207986C847EC}" type="pres">
      <dgm:prSet presAssocID="{74C56689-2804-4A75-96DB-AA002CB6B5DF}" presName="text_3" presStyleLbl="node1" presStyleIdx="2" presStyleCnt="6" custScaleX="610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76EB2F-2D4C-43FA-B49A-9EB8E36B2372}" type="pres">
      <dgm:prSet presAssocID="{74C56689-2804-4A75-96DB-AA002CB6B5DF}" presName="accent_3" presStyleCnt="0"/>
      <dgm:spPr/>
    </dgm:pt>
    <dgm:pt modelId="{2A65C041-9BB4-4B6E-BE9F-3E46B2F08968}" type="pres">
      <dgm:prSet presAssocID="{74C56689-2804-4A75-96DB-AA002CB6B5DF}" presName="accentRepeatNode" presStyleLbl="solidFgAcc1" presStyleIdx="2" presStyleCnt="6"/>
      <dgm:spPr/>
    </dgm:pt>
    <dgm:pt modelId="{C00D7C00-BD68-4AE8-92E4-C1FC3228EF83}" type="pres">
      <dgm:prSet presAssocID="{C131AB46-F09E-4B5C-808D-EAE3D4B19AC6}" presName="text_4" presStyleLbl="node1" presStyleIdx="3" presStyleCnt="6" custScaleX="610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5E1EB3-C765-486F-BA55-65424594F11C}" type="pres">
      <dgm:prSet presAssocID="{C131AB46-F09E-4B5C-808D-EAE3D4B19AC6}" presName="accent_4" presStyleCnt="0"/>
      <dgm:spPr/>
    </dgm:pt>
    <dgm:pt modelId="{26243DE9-E5FD-4F10-ABB7-14697C6D0D30}" type="pres">
      <dgm:prSet presAssocID="{C131AB46-F09E-4B5C-808D-EAE3D4B19AC6}" presName="accentRepeatNode" presStyleLbl="solidFgAcc1" presStyleIdx="3" presStyleCnt="6"/>
      <dgm:spPr/>
    </dgm:pt>
    <dgm:pt modelId="{F20E96A3-C2BB-4BBE-ABCF-E090DE6B104C}" type="pres">
      <dgm:prSet presAssocID="{A445CF50-2E67-4741-AC72-7FAA95F52FC3}" presName="text_5" presStyleLbl="node1" presStyleIdx="4" presStyleCnt="6" custScaleX="610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7B9D8A4-A204-493C-ABF6-1267EE42C808}" type="pres">
      <dgm:prSet presAssocID="{A445CF50-2E67-4741-AC72-7FAA95F52FC3}" presName="accent_5" presStyleCnt="0"/>
      <dgm:spPr/>
    </dgm:pt>
    <dgm:pt modelId="{058FC25D-EF2F-47E9-B516-6190D6D1F2FB}" type="pres">
      <dgm:prSet presAssocID="{A445CF50-2E67-4741-AC72-7FAA95F52FC3}" presName="accentRepeatNode" presStyleLbl="solidFgAcc1" presStyleIdx="4" presStyleCnt="6"/>
      <dgm:spPr/>
    </dgm:pt>
    <dgm:pt modelId="{AA95FD92-D508-45AB-B697-7CF4A1D33C04}" type="pres">
      <dgm:prSet presAssocID="{07E9FDC6-6B02-4395-928E-1BCC835C35DE}" presName="text_6" presStyleLbl="node1" presStyleIdx="5" presStyleCnt="6" custScaleX="610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2A9287-E15D-43D1-84B8-F8D96E1D237A}" type="pres">
      <dgm:prSet presAssocID="{07E9FDC6-6B02-4395-928E-1BCC835C35DE}" presName="accent_6" presStyleCnt="0"/>
      <dgm:spPr/>
    </dgm:pt>
    <dgm:pt modelId="{C8CEBEC8-79EB-4AE2-BF63-0603FEA24495}" type="pres">
      <dgm:prSet presAssocID="{07E9FDC6-6B02-4395-928E-1BCC835C35DE}" presName="accentRepeatNode" presStyleLbl="solidFgAcc1" presStyleIdx="5" presStyleCnt="6"/>
      <dgm:spPr/>
    </dgm:pt>
  </dgm:ptLst>
  <dgm:cxnLst>
    <dgm:cxn modelId="{04B560E7-EE77-4548-924F-26122211A050}" type="presOf" srcId="{07E9FDC6-6B02-4395-928E-1BCC835C35DE}" destId="{AA95FD92-D508-45AB-B697-7CF4A1D33C04}" srcOrd="0" destOrd="0" presId="urn:microsoft.com/office/officeart/2008/layout/VerticalCurvedList"/>
    <dgm:cxn modelId="{2FB11309-E13D-409A-8330-F5463599AB42}" type="presOf" srcId="{087779C5-2E24-4114-B324-20CB2F3FF5C4}" destId="{764DDB6C-5736-4817-8ADF-4BF30E68CBF9}" srcOrd="0" destOrd="0" presId="urn:microsoft.com/office/officeart/2008/layout/VerticalCurvedList"/>
    <dgm:cxn modelId="{43CAB531-51C5-4DCD-BA60-82CAAAAC2ABC}" type="presOf" srcId="{C52D56E9-97B5-40FA-AB6B-34CFBDC82BBF}" destId="{97719501-5E31-4283-B18D-7BC0D4BADCBA}" srcOrd="0" destOrd="0" presId="urn:microsoft.com/office/officeart/2008/layout/VerticalCurvedList"/>
    <dgm:cxn modelId="{881BB83E-874D-4028-A133-05BBC4DFFC26}" srcId="{087779C5-2E24-4114-B324-20CB2F3FF5C4}" destId="{C131AB46-F09E-4B5C-808D-EAE3D4B19AC6}" srcOrd="3" destOrd="0" parTransId="{DB353CF1-351F-4E58-8197-8EAD2D952C0C}" sibTransId="{C642A321-AB38-4F6E-84EF-DF338B81DE43}"/>
    <dgm:cxn modelId="{232A1472-F8EC-4C4A-8880-B460ED144319}" type="presOf" srcId="{A445CF50-2E67-4741-AC72-7FAA95F52FC3}" destId="{F20E96A3-C2BB-4BBE-ABCF-E090DE6B104C}" srcOrd="0" destOrd="0" presId="urn:microsoft.com/office/officeart/2008/layout/VerticalCurvedList"/>
    <dgm:cxn modelId="{1F2FE25D-F796-4B46-821B-5C515554EF83}" srcId="{087779C5-2E24-4114-B324-20CB2F3FF5C4}" destId="{74C56689-2804-4A75-96DB-AA002CB6B5DF}" srcOrd="2" destOrd="0" parTransId="{184FDBEE-DD08-4152-BFF8-FE608A9E4B9E}" sibTransId="{B499C7E0-8982-44BD-BCAB-08ACB56D54B2}"/>
    <dgm:cxn modelId="{09CD57D6-7B55-4D40-B70C-CAF97B3D1352}" srcId="{087779C5-2E24-4114-B324-20CB2F3FF5C4}" destId="{07E9FDC6-6B02-4395-928E-1BCC835C35DE}" srcOrd="5" destOrd="0" parTransId="{993CF9AB-3EDC-44F5-ABDC-E27E77950E2D}" sibTransId="{306F2B68-12F8-429F-94D9-46EB678315D6}"/>
    <dgm:cxn modelId="{103D911B-3784-4D82-A3C0-5D31B9C09A56}" type="presOf" srcId="{C34CD625-EB81-42F0-8AC4-9EC276F71645}" destId="{734E2BAD-9D63-46D9-8A0D-F4328F36401E}" srcOrd="0" destOrd="0" presId="urn:microsoft.com/office/officeart/2008/layout/VerticalCurvedList"/>
    <dgm:cxn modelId="{B9BB2F78-43DA-44D6-B4AD-BA93ADA00E16}" srcId="{087779C5-2E24-4114-B324-20CB2F3FF5C4}" destId="{A445CF50-2E67-4741-AC72-7FAA95F52FC3}" srcOrd="4" destOrd="0" parTransId="{2084DF9C-364F-41C7-8ECC-898B6B1DDAE9}" sibTransId="{3508DF2F-FEB0-463D-B81F-EF4E87A9D34F}"/>
    <dgm:cxn modelId="{1A2CDDC6-D161-4EE8-9122-B64DB85929CA}" srcId="{087779C5-2E24-4114-B324-20CB2F3FF5C4}" destId="{37B20D52-4FB1-4931-AC7D-C919F8E2FAFF}" srcOrd="1" destOrd="0" parTransId="{8C7D8E4A-B68F-4B55-9C7A-C3E6B8292CDD}" sibTransId="{D27059CE-CCA9-4506-B592-98311FAB14BF}"/>
    <dgm:cxn modelId="{48342BE6-57CD-4807-9797-1013CD4133A6}" srcId="{087779C5-2E24-4114-B324-20CB2F3FF5C4}" destId="{C52D56E9-97B5-40FA-AB6B-34CFBDC82BBF}" srcOrd="0" destOrd="0" parTransId="{56BBF2BE-D59F-4899-AAF0-C97A520A801D}" sibTransId="{C34CD625-EB81-42F0-8AC4-9EC276F71645}"/>
    <dgm:cxn modelId="{2296018C-E57A-4D2F-AD62-68645B703DAF}" type="presOf" srcId="{37B20D52-4FB1-4931-AC7D-C919F8E2FAFF}" destId="{2E377DFA-3E83-4C29-8326-7AE03C510F9D}" srcOrd="0" destOrd="0" presId="urn:microsoft.com/office/officeart/2008/layout/VerticalCurvedList"/>
    <dgm:cxn modelId="{56D385E9-6C8F-4ECD-B09A-661F9ED213E0}" type="presOf" srcId="{74C56689-2804-4A75-96DB-AA002CB6B5DF}" destId="{E87149FA-F695-4592-BB6D-207986C847EC}" srcOrd="0" destOrd="0" presId="urn:microsoft.com/office/officeart/2008/layout/VerticalCurvedList"/>
    <dgm:cxn modelId="{65DAF420-F3AD-4610-B004-4E69C5F1F566}" type="presOf" srcId="{C131AB46-F09E-4B5C-808D-EAE3D4B19AC6}" destId="{C00D7C00-BD68-4AE8-92E4-C1FC3228EF83}" srcOrd="0" destOrd="0" presId="urn:microsoft.com/office/officeart/2008/layout/VerticalCurvedList"/>
    <dgm:cxn modelId="{4144A8DA-2413-4A32-B6C7-5BDCCAFBBB0D}" type="presParOf" srcId="{764DDB6C-5736-4817-8ADF-4BF30E68CBF9}" destId="{A83A553C-A9F4-4948-884E-943251F26391}" srcOrd="0" destOrd="0" presId="urn:microsoft.com/office/officeart/2008/layout/VerticalCurvedList"/>
    <dgm:cxn modelId="{ADAB6533-9CB9-440F-AAF9-08EE28BD3E3D}" type="presParOf" srcId="{A83A553C-A9F4-4948-884E-943251F26391}" destId="{B01C759E-ED21-4C2E-8E09-E5E131DFAD5C}" srcOrd="0" destOrd="0" presId="urn:microsoft.com/office/officeart/2008/layout/VerticalCurvedList"/>
    <dgm:cxn modelId="{968B57D8-C815-4B19-82AC-3B725599F280}" type="presParOf" srcId="{B01C759E-ED21-4C2E-8E09-E5E131DFAD5C}" destId="{BC61B278-AD87-48AF-A88D-A2B330ECD663}" srcOrd="0" destOrd="0" presId="urn:microsoft.com/office/officeart/2008/layout/VerticalCurvedList"/>
    <dgm:cxn modelId="{9C7EE7CC-4B3B-47C9-8415-9A91F2071CDA}" type="presParOf" srcId="{B01C759E-ED21-4C2E-8E09-E5E131DFAD5C}" destId="{734E2BAD-9D63-46D9-8A0D-F4328F36401E}" srcOrd="1" destOrd="0" presId="urn:microsoft.com/office/officeart/2008/layout/VerticalCurvedList"/>
    <dgm:cxn modelId="{91C36AC1-6D55-43F0-A5AF-E330FBF405BE}" type="presParOf" srcId="{B01C759E-ED21-4C2E-8E09-E5E131DFAD5C}" destId="{71EE51D7-E437-409D-AF1B-DB0C285DE893}" srcOrd="2" destOrd="0" presId="urn:microsoft.com/office/officeart/2008/layout/VerticalCurvedList"/>
    <dgm:cxn modelId="{90DD462A-1280-4A5D-B866-788CDB63E7DE}" type="presParOf" srcId="{B01C759E-ED21-4C2E-8E09-E5E131DFAD5C}" destId="{CD38B53E-0F7F-4AB7-9E01-A0594D9AEC40}" srcOrd="3" destOrd="0" presId="urn:microsoft.com/office/officeart/2008/layout/VerticalCurvedList"/>
    <dgm:cxn modelId="{3464E088-C55F-48B1-993B-A093F54A39BD}" type="presParOf" srcId="{A83A553C-A9F4-4948-884E-943251F26391}" destId="{97719501-5E31-4283-B18D-7BC0D4BADCBA}" srcOrd="1" destOrd="0" presId="urn:microsoft.com/office/officeart/2008/layout/VerticalCurvedList"/>
    <dgm:cxn modelId="{91499D89-7314-4D71-A145-9E4BD89B55A9}" type="presParOf" srcId="{A83A553C-A9F4-4948-884E-943251F26391}" destId="{791CEE26-7685-4233-AA14-E932806FAE14}" srcOrd="2" destOrd="0" presId="urn:microsoft.com/office/officeart/2008/layout/VerticalCurvedList"/>
    <dgm:cxn modelId="{F28E757B-A288-4949-9536-66792A6B95D1}" type="presParOf" srcId="{791CEE26-7685-4233-AA14-E932806FAE14}" destId="{10B376F7-A4B6-4227-AC70-83FB813E4A94}" srcOrd="0" destOrd="0" presId="urn:microsoft.com/office/officeart/2008/layout/VerticalCurvedList"/>
    <dgm:cxn modelId="{8EE1A249-646B-4C1C-9D63-6D0745A1B476}" type="presParOf" srcId="{A83A553C-A9F4-4948-884E-943251F26391}" destId="{2E377DFA-3E83-4C29-8326-7AE03C510F9D}" srcOrd="3" destOrd="0" presId="urn:microsoft.com/office/officeart/2008/layout/VerticalCurvedList"/>
    <dgm:cxn modelId="{6AD2DDF4-AC46-4745-875D-9D68DC553004}" type="presParOf" srcId="{A83A553C-A9F4-4948-884E-943251F26391}" destId="{36C6AE3E-A093-4D01-B6E2-302B5C201F66}" srcOrd="4" destOrd="0" presId="urn:microsoft.com/office/officeart/2008/layout/VerticalCurvedList"/>
    <dgm:cxn modelId="{ED30CA9C-AFCE-4909-ADC2-B525E07B570B}" type="presParOf" srcId="{36C6AE3E-A093-4D01-B6E2-302B5C201F66}" destId="{D04131F0-7E24-40E4-B3B4-66F752FCFA18}" srcOrd="0" destOrd="0" presId="urn:microsoft.com/office/officeart/2008/layout/VerticalCurvedList"/>
    <dgm:cxn modelId="{0BB2E703-0E7E-4F9E-A876-03B71EF27383}" type="presParOf" srcId="{A83A553C-A9F4-4948-884E-943251F26391}" destId="{E87149FA-F695-4592-BB6D-207986C847EC}" srcOrd="5" destOrd="0" presId="urn:microsoft.com/office/officeart/2008/layout/VerticalCurvedList"/>
    <dgm:cxn modelId="{4CF91287-0343-44F0-913F-40FB90D6650C}" type="presParOf" srcId="{A83A553C-A9F4-4948-884E-943251F26391}" destId="{8F76EB2F-2D4C-43FA-B49A-9EB8E36B2372}" srcOrd="6" destOrd="0" presId="urn:microsoft.com/office/officeart/2008/layout/VerticalCurvedList"/>
    <dgm:cxn modelId="{92064D15-19FF-4650-9D56-417A51D66C02}" type="presParOf" srcId="{8F76EB2F-2D4C-43FA-B49A-9EB8E36B2372}" destId="{2A65C041-9BB4-4B6E-BE9F-3E46B2F08968}" srcOrd="0" destOrd="0" presId="urn:microsoft.com/office/officeart/2008/layout/VerticalCurvedList"/>
    <dgm:cxn modelId="{4F26BDAB-8D20-48FB-AD78-50BB48A32939}" type="presParOf" srcId="{A83A553C-A9F4-4948-884E-943251F26391}" destId="{C00D7C00-BD68-4AE8-92E4-C1FC3228EF83}" srcOrd="7" destOrd="0" presId="urn:microsoft.com/office/officeart/2008/layout/VerticalCurvedList"/>
    <dgm:cxn modelId="{32768470-108C-4CDE-8F9B-F575509A52B2}" type="presParOf" srcId="{A83A553C-A9F4-4948-884E-943251F26391}" destId="{EA5E1EB3-C765-486F-BA55-65424594F11C}" srcOrd="8" destOrd="0" presId="urn:microsoft.com/office/officeart/2008/layout/VerticalCurvedList"/>
    <dgm:cxn modelId="{B2639CEC-5272-453E-85CA-28FB1E1A0AC2}" type="presParOf" srcId="{EA5E1EB3-C765-486F-BA55-65424594F11C}" destId="{26243DE9-E5FD-4F10-ABB7-14697C6D0D30}" srcOrd="0" destOrd="0" presId="urn:microsoft.com/office/officeart/2008/layout/VerticalCurvedList"/>
    <dgm:cxn modelId="{582C37ED-6788-4589-B802-99A5DCC4D079}" type="presParOf" srcId="{A83A553C-A9F4-4948-884E-943251F26391}" destId="{F20E96A3-C2BB-4BBE-ABCF-E090DE6B104C}" srcOrd="9" destOrd="0" presId="urn:microsoft.com/office/officeart/2008/layout/VerticalCurvedList"/>
    <dgm:cxn modelId="{23EA4464-6469-45C8-9696-0D963205C2C9}" type="presParOf" srcId="{A83A553C-A9F4-4948-884E-943251F26391}" destId="{C7B9D8A4-A204-493C-ABF6-1267EE42C808}" srcOrd="10" destOrd="0" presId="urn:microsoft.com/office/officeart/2008/layout/VerticalCurvedList"/>
    <dgm:cxn modelId="{765A9A77-F137-452C-A4B9-5DBDC39EA6E6}" type="presParOf" srcId="{C7B9D8A4-A204-493C-ABF6-1267EE42C808}" destId="{058FC25D-EF2F-47E9-B516-6190D6D1F2FB}" srcOrd="0" destOrd="0" presId="urn:microsoft.com/office/officeart/2008/layout/VerticalCurvedList"/>
    <dgm:cxn modelId="{28B5AAB0-0871-476B-BBCF-F6A9AC7B906E}" type="presParOf" srcId="{A83A553C-A9F4-4948-884E-943251F26391}" destId="{AA95FD92-D508-45AB-B697-7CF4A1D33C04}" srcOrd="11" destOrd="0" presId="urn:microsoft.com/office/officeart/2008/layout/VerticalCurvedList"/>
    <dgm:cxn modelId="{E0774D7C-FA55-4F28-95ED-6CFEB5094F2B}" type="presParOf" srcId="{A83A553C-A9F4-4948-884E-943251F26391}" destId="{E82A9287-E15D-43D1-84B8-F8D96E1D237A}" srcOrd="12" destOrd="0" presId="urn:microsoft.com/office/officeart/2008/layout/VerticalCurvedList"/>
    <dgm:cxn modelId="{1B73BE9C-6A9E-471E-8DD7-782AB5E014EA}" type="presParOf" srcId="{E82A9287-E15D-43D1-84B8-F8D96E1D237A}" destId="{C8CEBEC8-79EB-4AE2-BF63-0603FEA2449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FE14B-C2EB-4293-9F83-46471B650142}">
      <dsp:nvSpPr>
        <dsp:cNvPr id="0" name=""/>
        <dsp:cNvSpPr/>
      </dsp:nvSpPr>
      <dsp:spPr>
        <a:xfrm>
          <a:off x="250290" y="0"/>
          <a:ext cx="3694323" cy="4032448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0585B-F147-471E-A86E-9D1C896B72BA}">
      <dsp:nvSpPr>
        <dsp:cNvPr id="0" name=""/>
        <dsp:cNvSpPr/>
      </dsp:nvSpPr>
      <dsp:spPr>
        <a:xfrm>
          <a:off x="1847161" y="403638"/>
          <a:ext cx="2401310" cy="4095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000" kern="1200" dirty="0" smtClean="0">
              <a:latin typeface="華康儷中黑" pitchFamily="49" charset="-120"/>
              <a:ea typeface="華康儷中黑" pitchFamily="49" charset="-120"/>
            </a:rPr>
            <a:t>創新策略管理</a:t>
          </a:r>
          <a:endParaRPr lang="zh-TW" altLang="en-US" sz="2000" kern="1200" dirty="0">
            <a:latin typeface="華康儷中黑" pitchFamily="49" charset="-120"/>
            <a:ea typeface="華康儷中黑" pitchFamily="49" charset="-120"/>
          </a:endParaRPr>
        </a:p>
      </dsp:txBody>
      <dsp:txXfrm>
        <a:off x="1867153" y="423630"/>
        <a:ext cx="2361326" cy="369561"/>
      </dsp:txXfrm>
    </dsp:sp>
    <dsp:sp modelId="{48DC005D-88C4-450E-B459-D1EFE20E3A51}">
      <dsp:nvSpPr>
        <dsp:cNvPr id="0" name=""/>
        <dsp:cNvSpPr/>
      </dsp:nvSpPr>
      <dsp:spPr>
        <a:xfrm>
          <a:off x="1847161" y="864377"/>
          <a:ext cx="2401310" cy="4095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2400000"/>
              <a:satOff val="-10001"/>
              <a:lumOff val="8334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000" kern="1200" smtClean="0">
              <a:latin typeface="華康儷中黑" pitchFamily="49" charset="-120"/>
              <a:ea typeface="華康儷中黑" pitchFamily="49" charset="-120"/>
            </a:rPr>
            <a:t>連鎖經營管理</a:t>
          </a:r>
          <a:endParaRPr lang="zh-TW" altLang="en-US" sz="2000" kern="1200">
            <a:latin typeface="華康儷中黑" pitchFamily="49" charset="-120"/>
            <a:ea typeface="華康儷中黑" pitchFamily="49" charset="-120"/>
          </a:endParaRPr>
        </a:p>
      </dsp:txBody>
      <dsp:txXfrm>
        <a:off x="1867153" y="884369"/>
        <a:ext cx="2361326" cy="369561"/>
      </dsp:txXfrm>
    </dsp:sp>
    <dsp:sp modelId="{E11E8182-DC4F-40C6-AF69-D3CD74245252}">
      <dsp:nvSpPr>
        <dsp:cNvPr id="0" name=""/>
        <dsp:cNvSpPr/>
      </dsp:nvSpPr>
      <dsp:spPr>
        <a:xfrm>
          <a:off x="1847161" y="1325115"/>
          <a:ext cx="2401310" cy="4095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800000"/>
              <a:satOff val="-20001"/>
              <a:lumOff val="16667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000" kern="1200" smtClean="0">
              <a:latin typeface="華康儷中黑" pitchFamily="49" charset="-120"/>
              <a:ea typeface="華康儷中黑" pitchFamily="49" charset="-120"/>
            </a:rPr>
            <a:t>溝通談判技巧</a:t>
          </a:r>
          <a:endParaRPr lang="zh-TW" altLang="en-US" sz="2000" kern="1200">
            <a:latin typeface="華康儷中黑" pitchFamily="49" charset="-120"/>
            <a:ea typeface="華康儷中黑" pitchFamily="49" charset="-120"/>
          </a:endParaRPr>
        </a:p>
      </dsp:txBody>
      <dsp:txXfrm>
        <a:off x="1867153" y="1345107"/>
        <a:ext cx="2361326" cy="369561"/>
      </dsp:txXfrm>
    </dsp:sp>
    <dsp:sp modelId="{8A06E62A-1C6F-476E-BBEB-DD9AA9CE58D0}">
      <dsp:nvSpPr>
        <dsp:cNvPr id="0" name=""/>
        <dsp:cNvSpPr/>
      </dsp:nvSpPr>
      <dsp:spPr>
        <a:xfrm>
          <a:off x="1847161" y="1785854"/>
          <a:ext cx="2401310" cy="4095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7200000"/>
              <a:satOff val="-30002"/>
              <a:lumOff val="25001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000" kern="1200" smtClean="0">
              <a:latin typeface="華康儷中黑" pitchFamily="49" charset="-120"/>
              <a:ea typeface="華康儷中黑" pitchFamily="49" charset="-120"/>
            </a:rPr>
            <a:t>問題分析解決</a:t>
          </a:r>
          <a:endParaRPr lang="zh-TW" altLang="en-US" sz="2000" kern="1200">
            <a:latin typeface="華康儷中黑" pitchFamily="49" charset="-120"/>
            <a:ea typeface="華康儷中黑" pitchFamily="49" charset="-120"/>
          </a:endParaRPr>
        </a:p>
      </dsp:txBody>
      <dsp:txXfrm>
        <a:off x="1867153" y="1805846"/>
        <a:ext cx="2361326" cy="369561"/>
      </dsp:txXfrm>
    </dsp:sp>
    <dsp:sp modelId="{700037F9-4F9F-41D2-979D-6C33EB97E5CB}">
      <dsp:nvSpPr>
        <dsp:cNvPr id="0" name=""/>
        <dsp:cNvSpPr/>
      </dsp:nvSpPr>
      <dsp:spPr>
        <a:xfrm>
          <a:off x="1847161" y="2246593"/>
          <a:ext cx="2401310" cy="4095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9600000"/>
              <a:satOff val="-40002"/>
              <a:lumOff val="33334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000" kern="1200" smtClean="0">
              <a:latin typeface="華康儷中黑" pitchFamily="49" charset="-120"/>
              <a:ea typeface="華康儷中黑" pitchFamily="49" charset="-120"/>
            </a:rPr>
            <a:t>創業管理輔導</a:t>
          </a:r>
          <a:endParaRPr lang="zh-TW" altLang="en-US" sz="2000" kern="1200">
            <a:latin typeface="華康儷中黑" pitchFamily="49" charset="-120"/>
            <a:ea typeface="華康儷中黑" pitchFamily="49" charset="-120"/>
          </a:endParaRPr>
        </a:p>
      </dsp:txBody>
      <dsp:txXfrm>
        <a:off x="1867153" y="2266585"/>
        <a:ext cx="2361326" cy="369561"/>
      </dsp:txXfrm>
    </dsp:sp>
    <dsp:sp modelId="{61D940B8-AC8B-483E-A21B-395B75BBFC85}">
      <dsp:nvSpPr>
        <dsp:cNvPr id="0" name=""/>
        <dsp:cNvSpPr/>
      </dsp:nvSpPr>
      <dsp:spPr>
        <a:xfrm>
          <a:off x="1847161" y="2707332"/>
          <a:ext cx="2401310" cy="4095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2000000"/>
              <a:satOff val="-50002"/>
              <a:lumOff val="41668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000" kern="1200" smtClean="0">
              <a:latin typeface="華康儷中黑" pitchFamily="49" charset="-120"/>
              <a:ea typeface="華康儷中黑" pitchFamily="49" charset="-120"/>
            </a:rPr>
            <a:t>整合服務行銷</a:t>
          </a:r>
          <a:endParaRPr lang="zh-TW" altLang="en-US" sz="2000" kern="1200">
            <a:latin typeface="華康儷中黑" pitchFamily="49" charset="-120"/>
            <a:ea typeface="華康儷中黑" pitchFamily="49" charset="-120"/>
          </a:endParaRPr>
        </a:p>
      </dsp:txBody>
      <dsp:txXfrm>
        <a:off x="1867153" y="2727324"/>
        <a:ext cx="2361326" cy="369561"/>
      </dsp:txXfrm>
    </dsp:sp>
    <dsp:sp modelId="{8093093D-A92C-4596-970F-FE8F76AE7F77}">
      <dsp:nvSpPr>
        <dsp:cNvPr id="0" name=""/>
        <dsp:cNvSpPr/>
      </dsp:nvSpPr>
      <dsp:spPr>
        <a:xfrm>
          <a:off x="1847161" y="3168070"/>
          <a:ext cx="2401310" cy="4095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4400000"/>
              <a:satOff val="-60003"/>
              <a:lumOff val="50001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zh-TW" altLang="en-US" sz="2000" kern="1200" smtClean="0">
              <a:latin typeface="華康儷中黑" pitchFamily="49" charset="-120"/>
              <a:ea typeface="華康儷中黑" pitchFamily="49" charset="-120"/>
            </a:rPr>
            <a:t>社群網路行銷</a:t>
          </a:r>
          <a:endParaRPr lang="zh-TW" altLang="en-US" sz="2000" kern="1200">
            <a:latin typeface="華康儷中黑" pitchFamily="49" charset="-120"/>
            <a:ea typeface="華康儷中黑" pitchFamily="49" charset="-120"/>
          </a:endParaRPr>
        </a:p>
      </dsp:txBody>
      <dsp:txXfrm>
        <a:off x="1867153" y="3188062"/>
        <a:ext cx="2361326" cy="3695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A5C74-8C7B-4DD3-BE32-DB064AC5C8E0}">
      <dsp:nvSpPr>
        <dsp:cNvPr id="0" name=""/>
        <dsp:cNvSpPr/>
      </dsp:nvSpPr>
      <dsp:spPr>
        <a:xfrm>
          <a:off x="3383250" y="1954347"/>
          <a:ext cx="2388647" cy="2388647"/>
        </a:xfrm>
        <a:prstGeom prst="gear9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華康儷中黑(P)" pitchFamily="34" charset="-120"/>
              <a:ea typeface="華康儷中黑(P)" pitchFamily="34" charset="-120"/>
            </a:rPr>
            <a:t>不批評</a:t>
          </a:r>
          <a:endParaRPr lang="en-US" altLang="zh-TW" sz="1800" kern="1200" dirty="0" smtClean="0">
            <a:latin typeface="華康儷中黑(P)" pitchFamily="34" charset="-120"/>
            <a:ea typeface="華康儷中黑(P)" pitchFamily="34" charset="-120"/>
          </a:endParaRP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華康儷中黑(P)" pitchFamily="34" charset="-120"/>
              <a:ea typeface="華康儷中黑(P)" pitchFamily="34" charset="-120"/>
            </a:rPr>
            <a:t>不責備</a:t>
          </a:r>
          <a:endParaRPr lang="en-US" altLang="zh-TW" sz="1800" kern="1200" dirty="0" smtClean="0">
            <a:latin typeface="華康儷中黑(P)" pitchFamily="34" charset="-120"/>
            <a:ea typeface="華康儷中黑(P)" pitchFamily="34" charset="-120"/>
          </a:endParaRP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華康儷中黑(P)" pitchFamily="34" charset="-120"/>
              <a:ea typeface="華康儷中黑(P)" pitchFamily="34" charset="-120"/>
            </a:rPr>
            <a:t>不抱怨</a:t>
          </a:r>
          <a:endParaRPr lang="zh-TW" altLang="en-US" sz="1800" kern="1200" dirty="0">
            <a:latin typeface="華康儷中黑(P)" pitchFamily="34" charset="-120"/>
            <a:ea typeface="華康儷中黑(P)" pitchFamily="34" charset="-120"/>
          </a:endParaRPr>
        </a:p>
      </dsp:txBody>
      <dsp:txXfrm>
        <a:off x="3863474" y="2513876"/>
        <a:ext cx="1428199" cy="1227814"/>
      </dsp:txXfrm>
    </dsp:sp>
    <dsp:sp modelId="{06E2479A-E650-47AD-BB64-ED974F1F2AA4}">
      <dsp:nvSpPr>
        <dsp:cNvPr id="0" name=""/>
        <dsp:cNvSpPr/>
      </dsp:nvSpPr>
      <dsp:spPr>
        <a:xfrm>
          <a:off x="1993491" y="1389758"/>
          <a:ext cx="1737198" cy="1737198"/>
        </a:xfrm>
        <a:prstGeom prst="gear6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latin typeface="華康儷中黑(P)" pitchFamily="34" charset="-120"/>
              <a:ea typeface="華康儷中黑(P)" pitchFamily="34" charset="-120"/>
            </a:rPr>
            <a:t>真誠的讚賞與感謝</a:t>
          </a:r>
          <a:endParaRPr lang="zh-TW" altLang="en-US" sz="1800" kern="1200" dirty="0">
            <a:latin typeface="華康儷中黑(P)" pitchFamily="34" charset="-120"/>
            <a:ea typeface="華康儷中黑(P)" pitchFamily="34" charset="-120"/>
          </a:endParaRPr>
        </a:p>
      </dsp:txBody>
      <dsp:txXfrm>
        <a:off x="2430836" y="1829746"/>
        <a:ext cx="862508" cy="857222"/>
      </dsp:txXfrm>
    </dsp:sp>
    <dsp:sp modelId="{77DA781E-85D3-4B38-9D61-41DF26D7BB69}">
      <dsp:nvSpPr>
        <dsp:cNvPr id="0" name=""/>
        <dsp:cNvSpPr/>
      </dsp:nvSpPr>
      <dsp:spPr>
        <a:xfrm rot="20700000">
          <a:off x="2966500" y="191269"/>
          <a:ext cx="1702099" cy="1702099"/>
        </a:xfrm>
        <a:prstGeom prst="gear6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>
              <a:solidFill>
                <a:srgbClr val="C00000"/>
              </a:solidFill>
              <a:latin typeface="華康儷中黑(P)" pitchFamily="34" charset="-120"/>
              <a:ea typeface="華康儷中黑(P)" pitchFamily="34" charset="-120"/>
            </a:rPr>
            <a:t>引發他人心中渴望</a:t>
          </a:r>
          <a:endParaRPr lang="zh-TW" altLang="en-US" sz="1800" kern="1200" dirty="0">
            <a:solidFill>
              <a:srgbClr val="C00000"/>
            </a:solidFill>
            <a:latin typeface="華康儷中黑(P)" pitchFamily="34" charset="-120"/>
            <a:ea typeface="華康儷中黑(P)" pitchFamily="34" charset="-120"/>
          </a:endParaRPr>
        </a:p>
      </dsp:txBody>
      <dsp:txXfrm rot="-20700000">
        <a:off x="3339820" y="564589"/>
        <a:ext cx="955458" cy="955458"/>
      </dsp:txXfrm>
    </dsp:sp>
    <dsp:sp modelId="{64615D22-5E7C-433F-9AEC-FA86E930AED2}">
      <dsp:nvSpPr>
        <dsp:cNvPr id="0" name=""/>
        <dsp:cNvSpPr/>
      </dsp:nvSpPr>
      <dsp:spPr>
        <a:xfrm>
          <a:off x="3201212" y="1592976"/>
          <a:ext cx="3057468" cy="3057468"/>
        </a:xfrm>
        <a:prstGeom prst="circularArrow">
          <a:avLst>
            <a:gd name="adj1" fmla="val 4687"/>
            <a:gd name="adj2" fmla="val 299029"/>
            <a:gd name="adj3" fmla="val 2519652"/>
            <a:gd name="adj4" fmla="val 15853788"/>
            <a:gd name="adj5" fmla="val 5469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8DD117-F161-41B0-BF62-AF1CDADF68A1}">
      <dsp:nvSpPr>
        <dsp:cNvPr id="0" name=""/>
        <dsp:cNvSpPr/>
      </dsp:nvSpPr>
      <dsp:spPr>
        <a:xfrm>
          <a:off x="1685837" y="1004744"/>
          <a:ext cx="2221441" cy="222144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shade val="90000"/>
            <a:hueOff val="0"/>
            <a:satOff val="-5364"/>
            <a:lumOff val="129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27258-CFAC-42F1-AA63-23BE6A12BB6D}">
      <dsp:nvSpPr>
        <dsp:cNvPr id="0" name=""/>
        <dsp:cNvSpPr/>
      </dsp:nvSpPr>
      <dsp:spPr>
        <a:xfrm>
          <a:off x="2572786" y="-182192"/>
          <a:ext cx="2395161" cy="2395161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shade val="90000"/>
            <a:hueOff val="0"/>
            <a:satOff val="-10729"/>
            <a:lumOff val="259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4E2BAD-9D63-46D9-8A0D-F4328F36401E}">
      <dsp:nvSpPr>
        <dsp:cNvPr id="0" name=""/>
        <dsp:cNvSpPr/>
      </dsp:nvSpPr>
      <dsp:spPr>
        <a:xfrm>
          <a:off x="-4007324" y="-698948"/>
          <a:ext cx="5430153" cy="5430153"/>
        </a:xfrm>
        <a:prstGeom prst="blockArc">
          <a:avLst>
            <a:gd name="adj1" fmla="val 18900000"/>
            <a:gd name="adj2" fmla="val 2700000"/>
            <a:gd name="adj3" fmla="val 398"/>
          </a:avLst>
        </a:prstGeom>
        <a:solidFill>
          <a:srgbClr val="FF6600"/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719501-5E31-4283-B18D-7BC0D4BADCBA}">
      <dsp:nvSpPr>
        <dsp:cNvPr id="0" name=""/>
        <dsp:cNvSpPr/>
      </dsp:nvSpPr>
      <dsp:spPr>
        <a:xfrm>
          <a:off x="2077882" y="212338"/>
          <a:ext cx="3770031" cy="4245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96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rgbClr val="002B82"/>
              </a:solidFill>
              <a:latin typeface="華康儷中黑(P)" pitchFamily="34" charset="-120"/>
              <a:ea typeface="華康儷中黑(P)" pitchFamily="34" charset="-120"/>
            </a:rPr>
            <a:t>真誠地關心他人</a:t>
          </a:r>
          <a:endParaRPr lang="zh-TW" altLang="en-US" sz="2400" kern="1200" dirty="0">
            <a:solidFill>
              <a:srgbClr val="002B82"/>
            </a:solidFill>
            <a:latin typeface="華康儷中黑(P)" pitchFamily="34" charset="-120"/>
            <a:ea typeface="華康儷中黑(P)" pitchFamily="34" charset="-120"/>
          </a:endParaRPr>
        </a:p>
      </dsp:txBody>
      <dsp:txXfrm>
        <a:off x="2077882" y="212338"/>
        <a:ext cx="3770031" cy="424516"/>
      </dsp:txXfrm>
    </dsp:sp>
    <dsp:sp modelId="{10B376F7-A4B6-4227-AC70-83FB813E4A94}">
      <dsp:nvSpPr>
        <dsp:cNvPr id="0" name=""/>
        <dsp:cNvSpPr/>
      </dsp:nvSpPr>
      <dsp:spPr>
        <a:xfrm>
          <a:off x="611332" y="159274"/>
          <a:ext cx="530645" cy="5306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E377DFA-3E83-4C29-8326-7AE03C510F9D}">
      <dsp:nvSpPr>
        <dsp:cNvPr id="0" name=""/>
        <dsp:cNvSpPr/>
      </dsp:nvSpPr>
      <dsp:spPr>
        <a:xfrm>
          <a:off x="2359119" y="849032"/>
          <a:ext cx="3556750" cy="424516"/>
        </a:xfrm>
        <a:prstGeom prst="rect">
          <a:avLst/>
        </a:prstGeom>
        <a:solidFill>
          <a:schemeClr val="accent5">
            <a:hueOff val="1028567"/>
            <a:satOff val="2350"/>
            <a:lumOff val="-651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96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rgbClr val="002B82"/>
              </a:solidFill>
              <a:latin typeface="華康儷中黑(P)" pitchFamily="34" charset="-120"/>
              <a:ea typeface="華康儷中黑(P)" pitchFamily="34" charset="-120"/>
            </a:rPr>
            <a:t>經常微笑</a:t>
          </a:r>
          <a:endParaRPr lang="zh-TW" altLang="en-US" sz="2400" kern="1200" dirty="0">
            <a:solidFill>
              <a:srgbClr val="002B82"/>
            </a:solidFill>
            <a:latin typeface="華康儷中黑(P)" pitchFamily="34" charset="-120"/>
            <a:ea typeface="華康儷中黑(P)" pitchFamily="34" charset="-120"/>
          </a:endParaRPr>
        </a:p>
      </dsp:txBody>
      <dsp:txXfrm>
        <a:off x="2359119" y="849032"/>
        <a:ext cx="3556750" cy="424516"/>
      </dsp:txXfrm>
    </dsp:sp>
    <dsp:sp modelId="{D04131F0-7E24-40E4-B3B4-66F752FCFA18}">
      <dsp:nvSpPr>
        <dsp:cNvPr id="0" name=""/>
        <dsp:cNvSpPr/>
      </dsp:nvSpPr>
      <dsp:spPr>
        <a:xfrm>
          <a:off x="960525" y="795967"/>
          <a:ext cx="530645" cy="5306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028567"/>
              <a:satOff val="2350"/>
              <a:lumOff val="-651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7149FA-F695-4592-BB6D-207986C847EC}">
      <dsp:nvSpPr>
        <dsp:cNvPr id="0" name=""/>
        <dsp:cNvSpPr/>
      </dsp:nvSpPr>
      <dsp:spPr>
        <a:xfrm>
          <a:off x="2487721" y="1485725"/>
          <a:ext cx="3459222" cy="424516"/>
        </a:xfrm>
        <a:prstGeom prst="rect">
          <a:avLst/>
        </a:prstGeom>
        <a:solidFill>
          <a:schemeClr val="accent5">
            <a:hueOff val="2057134"/>
            <a:satOff val="4699"/>
            <a:lumOff val="-1302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96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rgbClr val="C00000"/>
              </a:solidFill>
              <a:latin typeface="華康儷中黑(P)" pitchFamily="34" charset="-120"/>
              <a:ea typeface="華康儷中黑(P)" pitchFamily="34" charset="-120"/>
            </a:rPr>
            <a:t>記住對方的姓名</a:t>
          </a:r>
          <a:endParaRPr lang="zh-TW" altLang="en-US" sz="2400" kern="1200" dirty="0">
            <a:solidFill>
              <a:srgbClr val="C00000"/>
            </a:solidFill>
            <a:latin typeface="華康儷中黑(P)" pitchFamily="34" charset="-120"/>
            <a:ea typeface="華康儷中黑(P)" pitchFamily="34" charset="-120"/>
          </a:endParaRPr>
        </a:p>
      </dsp:txBody>
      <dsp:txXfrm>
        <a:off x="2487721" y="1485725"/>
        <a:ext cx="3459222" cy="424516"/>
      </dsp:txXfrm>
    </dsp:sp>
    <dsp:sp modelId="{2A65C041-9BB4-4B6E-BE9F-3E46B2F08968}">
      <dsp:nvSpPr>
        <dsp:cNvPr id="0" name=""/>
        <dsp:cNvSpPr/>
      </dsp:nvSpPr>
      <dsp:spPr>
        <a:xfrm>
          <a:off x="1120203" y="1432660"/>
          <a:ext cx="530645" cy="5306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2057134"/>
              <a:satOff val="4699"/>
              <a:lumOff val="-1302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0D7C00-BD68-4AE8-92E4-C1FC3228EF83}">
      <dsp:nvSpPr>
        <dsp:cNvPr id="0" name=""/>
        <dsp:cNvSpPr/>
      </dsp:nvSpPr>
      <dsp:spPr>
        <a:xfrm>
          <a:off x="2487721" y="2122015"/>
          <a:ext cx="3459222" cy="424516"/>
        </a:xfrm>
        <a:prstGeom prst="rect">
          <a:avLst/>
        </a:prstGeom>
        <a:solidFill>
          <a:schemeClr val="accent5">
            <a:hueOff val="3085702"/>
            <a:satOff val="7049"/>
            <a:lumOff val="-1952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96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>
              <a:solidFill>
                <a:srgbClr val="C00000"/>
              </a:solidFill>
              <a:latin typeface="華康儷中黑(P)" pitchFamily="34" charset="-120"/>
              <a:ea typeface="華康儷中黑(P)" pitchFamily="34" charset="-120"/>
            </a:rPr>
            <a:t>聆聽</a:t>
          </a:r>
          <a:endParaRPr lang="zh-TW" altLang="en-US" sz="2400" kern="1200" dirty="0">
            <a:solidFill>
              <a:srgbClr val="C00000"/>
            </a:solidFill>
            <a:latin typeface="華康儷中黑(P)" pitchFamily="34" charset="-120"/>
            <a:ea typeface="華康儷中黑(P)" pitchFamily="34" charset="-120"/>
          </a:endParaRPr>
        </a:p>
      </dsp:txBody>
      <dsp:txXfrm>
        <a:off x="2487721" y="2122015"/>
        <a:ext cx="3459222" cy="424516"/>
      </dsp:txXfrm>
    </dsp:sp>
    <dsp:sp modelId="{26243DE9-E5FD-4F10-ABB7-14697C6D0D30}">
      <dsp:nvSpPr>
        <dsp:cNvPr id="0" name=""/>
        <dsp:cNvSpPr/>
      </dsp:nvSpPr>
      <dsp:spPr>
        <a:xfrm>
          <a:off x="1120203" y="2068951"/>
          <a:ext cx="530645" cy="5306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3085702"/>
              <a:satOff val="7049"/>
              <a:lumOff val="-195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20E96A3-C2BB-4BBE-ABCF-E090DE6B104C}">
      <dsp:nvSpPr>
        <dsp:cNvPr id="0" name=""/>
        <dsp:cNvSpPr/>
      </dsp:nvSpPr>
      <dsp:spPr>
        <a:xfrm>
          <a:off x="2359119" y="2758708"/>
          <a:ext cx="3556750" cy="424516"/>
        </a:xfrm>
        <a:prstGeom prst="rect">
          <a:avLst/>
        </a:prstGeom>
        <a:solidFill>
          <a:schemeClr val="accent5">
            <a:hueOff val="4114269"/>
            <a:satOff val="9398"/>
            <a:lumOff val="-2603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96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smtClean="0">
              <a:latin typeface="華康儷中黑(P)" pitchFamily="34" charset="-120"/>
              <a:ea typeface="華康儷中黑(P)" pitchFamily="34" charset="-120"/>
            </a:rPr>
            <a:t>談論他人感興趣的話題</a:t>
          </a:r>
          <a:endParaRPr lang="zh-TW" altLang="en-US" sz="2400" kern="1200">
            <a:latin typeface="華康儷中黑(P)" pitchFamily="34" charset="-120"/>
            <a:ea typeface="華康儷中黑(P)" pitchFamily="34" charset="-120"/>
          </a:endParaRPr>
        </a:p>
      </dsp:txBody>
      <dsp:txXfrm>
        <a:off x="2359119" y="2758708"/>
        <a:ext cx="3556750" cy="424516"/>
      </dsp:txXfrm>
    </dsp:sp>
    <dsp:sp modelId="{058FC25D-EF2F-47E9-B516-6190D6D1F2FB}">
      <dsp:nvSpPr>
        <dsp:cNvPr id="0" name=""/>
        <dsp:cNvSpPr/>
      </dsp:nvSpPr>
      <dsp:spPr>
        <a:xfrm>
          <a:off x="960525" y="2705644"/>
          <a:ext cx="530645" cy="5306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4114269"/>
              <a:satOff val="9398"/>
              <a:lumOff val="-260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95FD92-D508-45AB-B697-7CF4A1D33C04}">
      <dsp:nvSpPr>
        <dsp:cNvPr id="0" name=""/>
        <dsp:cNvSpPr/>
      </dsp:nvSpPr>
      <dsp:spPr>
        <a:xfrm>
          <a:off x="2077882" y="3395402"/>
          <a:ext cx="3770031" cy="424516"/>
        </a:xfrm>
        <a:prstGeom prst="rect">
          <a:avLst/>
        </a:prstGeom>
        <a:solidFill>
          <a:schemeClr val="accent5">
            <a:hueOff val="5142836"/>
            <a:satOff val="11748"/>
            <a:lumOff val="-3254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960" tIns="60960" rIns="60960" bIns="6096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smtClean="0">
              <a:latin typeface="華康儷中黑(P)" pitchFamily="34" charset="-120"/>
              <a:ea typeface="華康儷中黑(P)" pitchFamily="34" charset="-120"/>
            </a:rPr>
            <a:t>讓他人覺得自己很重要</a:t>
          </a:r>
          <a:endParaRPr lang="zh-TW" altLang="en-US" sz="2400" kern="1200" dirty="0">
            <a:latin typeface="華康儷中黑(P)" pitchFamily="34" charset="-120"/>
            <a:ea typeface="華康儷中黑(P)" pitchFamily="34" charset="-120"/>
          </a:endParaRPr>
        </a:p>
      </dsp:txBody>
      <dsp:txXfrm>
        <a:off x="2077882" y="3395402"/>
        <a:ext cx="3770031" cy="424516"/>
      </dsp:txXfrm>
    </dsp:sp>
    <dsp:sp modelId="{C8CEBEC8-79EB-4AE2-BF63-0603FEA24495}">
      <dsp:nvSpPr>
        <dsp:cNvPr id="0" name=""/>
        <dsp:cNvSpPr/>
      </dsp:nvSpPr>
      <dsp:spPr>
        <a:xfrm>
          <a:off x="611332" y="3342337"/>
          <a:ext cx="530645" cy="5306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5142836"/>
              <a:satOff val="11748"/>
              <a:lumOff val="-32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1C67FFC-1D5D-46B8-BBC8-588AAE45E582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7C02736-5042-49A4-9C31-9C951C746FD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12153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3789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50C7BB8-3C0C-4015-8726-7F4500C2F550}" type="slidenum">
              <a:rPr kumimoji="0" lang="zh-TW" alt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zh-TW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C67F5B0-4F26-48E0-83F5-EEAC8FFA45D2}" type="slidenum">
              <a:rPr kumimoji="0" lang="en-US" altLang="zh-TW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kumimoji="0" lang="en-US" altLang="zh-TW" smtClean="0">
              <a:latin typeface="Calibri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A5C5BD0-1708-47D5-ABC0-A3824AA6A072}" type="slidenum">
              <a:rPr kumimoji="0" lang="en-US" altLang="zh-TW" smtClean="0">
                <a:solidFill>
                  <a:srgbClr val="000000"/>
                </a:solidFill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kumimoji="0" lang="en-US" altLang="zh-TW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6400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5778CEE-6EC9-4E9B-B82E-20DCD69FB534}" type="slidenum">
              <a:rPr kumimoji="0" lang="en-US" altLang="zh-TW" smtClean="0">
                <a:solidFill>
                  <a:srgbClr val="000000"/>
                </a:solidFill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kumimoji="0" lang="en-US" altLang="zh-TW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6400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726CBD1-3C0B-4319-AB6A-17D8214DA382}" type="slidenum">
              <a:rPr kumimoji="0" lang="en-US" altLang="zh-TW" smtClean="0">
                <a:solidFill>
                  <a:srgbClr val="000000"/>
                </a:solidFill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kumimoji="0" lang="en-US" altLang="zh-TW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6400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1ADC002-5EC6-48F8-8307-EE72EDEB5819}" type="slidenum">
              <a:rPr kumimoji="0" lang="en-US" altLang="zh-TW" smtClean="0">
                <a:solidFill>
                  <a:srgbClr val="000000"/>
                </a:solidFill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kumimoji="0" lang="en-US" altLang="zh-TW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0C955EE-FEE2-4859-BFCE-FE2CA306FFE4}" type="slidenum">
              <a:rPr kumimoji="0" lang="en-US" altLang="zh-TW" smtClean="0">
                <a:solidFill>
                  <a:srgbClr val="000000"/>
                </a:solidFill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kumimoji="0" lang="en-US" altLang="zh-TW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298ED2E-1FAC-4036-B19A-8694309DC33E}" type="slidenum">
              <a:rPr kumimoji="0" lang="en-US" altLang="zh-TW" smtClean="0">
                <a:solidFill>
                  <a:srgbClr val="000000"/>
                </a:solidFill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kumimoji="0" lang="en-US" altLang="zh-TW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D89864F-A972-4E59-8AA8-453C455B5633}" type="slidenum">
              <a:rPr lang="en-US" altLang="zh-TW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zh-TW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939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D755AF6-AB3E-467F-869F-6B522DFF23D1}" type="slidenum">
              <a:rPr kumimoji="0" lang="zh-TW" alt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kumimoji="0" lang="zh-TW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DE31BCA-8F5B-4C72-9550-AB876DAB79AD}" type="slidenum">
              <a:rPr kumimoji="0" lang="en-US" altLang="zh-TW" smtClean="0">
                <a:solidFill>
                  <a:srgbClr val="000000"/>
                </a:solidFill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0" lang="en-US" altLang="zh-TW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6400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2B3A0E5-8201-4D69-B7FC-C0475974F0AE}" type="slidenum">
              <a:rPr kumimoji="0" lang="en-US" altLang="zh-TW" smtClean="0">
                <a:solidFill>
                  <a:srgbClr val="000000"/>
                </a:solidFill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0" lang="en-US" altLang="zh-TW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B2B7134-B855-4709-90A4-7B9E20991630}" type="slidenum">
              <a:rPr kumimoji="0" lang="en-US" altLang="zh-TW" smtClean="0">
                <a:solidFill>
                  <a:srgbClr val="000000"/>
                </a:solidFill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0" lang="en-US" altLang="zh-TW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3A9B43A-C492-4C67-9422-396BCE6D7905}" type="slidenum">
              <a:rPr kumimoji="0" lang="en-US" altLang="zh-TW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kumimoji="0" lang="en-US" altLang="zh-TW" smtClean="0">
              <a:latin typeface="Calibri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3259902-6EE1-4BC5-BB06-C5DD5EC63CF5}" type="slidenum">
              <a:rPr lang="en-US" altLang="zh-TW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zh-TW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C27FC75-C94A-49C0-A769-CEA044FF8737}" type="slidenum">
              <a:rPr kumimoji="0" lang="en-US" altLang="zh-TW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kumimoji="0" lang="en-US" altLang="zh-TW" smtClean="0">
              <a:latin typeface="Calibri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0F5CC8D-CAE0-4EF8-B58A-62E6006EE752}" type="slidenum">
              <a:rPr kumimoji="0" lang="en-US" altLang="zh-TW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kumimoji="0" lang="en-US" altLang="zh-TW" smtClean="0">
              <a:latin typeface="Calibri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305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4988"/>
            <a:ext cx="5486400" cy="41132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zh-TW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813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A286830-E2EF-4737-A05B-4EC3CFE6A38C}" type="slidenum">
              <a:rPr kumimoji="0" lang="zh-TW" altLang="en-US" smtClean="0">
                <a:latin typeface="Calibri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kumimoji="0" lang="zh-TW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1ACE88-CBA9-4A09-B4D1-6BDEDC32BE92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13A9857-D1F1-46AC-8362-F89DB4DE920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8729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/>
          <a:stretch>
            <a:fillRect/>
          </a:stretch>
        </p:blipFill>
        <p:spPr bwMode="auto">
          <a:xfrm>
            <a:off x="6899275" y="6400800"/>
            <a:ext cx="223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34479" r="2322" b="12306"/>
          <a:stretch>
            <a:fillRect/>
          </a:stretch>
        </p:blipFill>
        <p:spPr bwMode="auto">
          <a:xfrm>
            <a:off x="-9525" y="6400800"/>
            <a:ext cx="69088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n-lt"/>
                <a:ea typeface="微軟正黑體" pitchFamily="34" charset="-120"/>
              </a:defRPr>
            </a:lvl1pPr>
            <a:lvl2pPr>
              <a:defRPr>
                <a:latin typeface="+mn-lt"/>
                <a:ea typeface="微軟正黑體" pitchFamily="34" charset="-120"/>
              </a:defRPr>
            </a:lvl2pPr>
            <a:lvl3pPr>
              <a:defRPr>
                <a:latin typeface="+mn-lt"/>
                <a:ea typeface="微軟正黑體" pitchFamily="34" charset="-120"/>
              </a:defRPr>
            </a:lvl3pPr>
            <a:lvl4pPr>
              <a:defRPr>
                <a:latin typeface="+mn-lt"/>
                <a:ea typeface="微軟正黑體" pitchFamily="34" charset="-120"/>
              </a:defRPr>
            </a:lvl4pPr>
            <a:lvl5pPr>
              <a:defRPr>
                <a:latin typeface="+mn-lt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-36513" y="6092825"/>
            <a:ext cx="1905001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9A289-E138-4958-B867-6BA96E600DE2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204075" y="60928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554CF-E903-48C7-A9BF-CB579F95E67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870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/>
          <a:stretch>
            <a:fillRect/>
          </a:stretch>
        </p:blipFill>
        <p:spPr bwMode="auto">
          <a:xfrm>
            <a:off x="6899275" y="6400800"/>
            <a:ext cx="223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34479" r="2322" b="12306"/>
          <a:stretch>
            <a:fillRect/>
          </a:stretch>
        </p:blipFill>
        <p:spPr bwMode="auto">
          <a:xfrm>
            <a:off x="-9525" y="6400800"/>
            <a:ext cx="69088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>
            <a:lvl1pPr>
              <a:defRPr>
                <a:latin typeface="+mn-lt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>
            <a:lvl1pPr>
              <a:defRPr>
                <a:latin typeface="+mn-lt"/>
                <a:ea typeface="微軟正黑體" pitchFamily="34" charset="-120"/>
              </a:defRPr>
            </a:lvl1pPr>
            <a:lvl2pPr>
              <a:defRPr>
                <a:latin typeface="+mn-lt"/>
                <a:ea typeface="微軟正黑體" pitchFamily="34" charset="-120"/>
              </a:defRPr>
            </a:lvl2pPr>
            <a:lvl3pPr>
              <a:defRPr>
                <a:latin typeface="+mn-lt"/>
                <a:ea typeface="微軟正黑體" pitchFamily="34" charset="-120"/>
              </a:defRPr>
            </a:lvl3pPr>
            <a:lvl4pPr>
              <a:defRPr>
                <a:latin typeface="+mn-lt"/>
                <a:ea typeface="微軟正黑體" pitchFamily="34" charset="-120"/>
              </a:defRPr>
            </a:lvl4pPr>
            <a:lvl5pPr>
              <a:defRPr>
                <a:latin typeface="+mn-lt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-36513" y="6165850"/>
            <a:ext cx="1905001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3358C-3177-4B23-A869-E5D83BB0F265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204075" y="60928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C6047-CF87-49D6-AA15-315CE151D5B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980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CFD7E28-5A8D-4694-93B6-A2ED937F0DDD}" type="slidenum">
              <a:rPr lang="en-US" altLang="zh-TW"/>
              <a:pPr>
                <a:defRPr/>
              </a:pPr>
              <a:t>‹#›</a:t>
            </a:fld>
            <a:r>
              <a:rPr lang="en-US" altLang="zh-TW"/>
              <a:t>/49</a:t>
            </a:r>
          </a:p>
        </p:txBody>
      </p:sp>
    </p:spTree>
    <p:extLst>
      <p:ext uri="{BB962C8B-B14F-4D97-AF65-F5344CB8AC3E}">
        <p14:creationId xmlns:p14="http://schemas.microsoft.com/office/powerpoint/2010/main" val="115989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5334000"/>
            <a:ext cx="8229600" cy="8382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单击此处编辑标题样式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6019800"/>
            <a:ext cx="8229600" cy="609600"/>
          </a:xfrm>
        </p:spPr>
        <p:txBody>
          <a:bodyPr anchor="b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00531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96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7271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924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131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415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789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8EA09-1804-4C77-BA61-BA2EA1FD9D27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AD9F5-B928-4184-A41D-5F026A29DD8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771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93127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67177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226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67500" y="152400"/>
            <a:ext cx="2095500" cy="5410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134100" cy="5410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454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381000" y="152400"/>
            <a:ext cx="8382000" cy="9144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81000" y="1524000"/>
            <a:ext cx="4114800" cy="19431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524000"/>
            <a:ext cx="4114800" cy="19431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381000" y="3619500"/>
            <a:ext cx="4114800" cy="19431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3619500"/>
            <a:ext cx="4114800" cy="19431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89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649AD-636F-496B-85F9-B64BC8700A7D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419869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43553-81A9-451B-A438-98DDA81C4DB8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367512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2F4FC1-9447-4DB4-89E1-0317801CE6E3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282133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68313" y="1341438"/>
            <a:ext cx="4038600" cy="481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341438"/>
            <a:ext cx="4038600" cy="481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AF497-4B33-4D2E-92AA-288E92B7F79F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1725856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BAFA9-7B90-409A-A15C-85DD41FB5026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4318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6F2F3-190E-41D0-B765-878701F92369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D3C79-55EF-456F-86F8-8D227535BE7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94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D16891-24D0-4F11-BF07-A267885E945F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208447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42B485-4F9D-40FD-BA34-68304C4A0D69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427874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3B40F-146E-4D28-99C3-54431D62C33E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308659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5A5CF-D17B-435D-8142-35D64C221D47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366914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E8F59-CCD4-4769-885B-5CB4B8425E53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111711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1547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1547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CECAC3-5F61-4F2B-8EB1-C44C13BF1CD4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186209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0" y="0"/>
            <a:ext cx="9144000" cy="61547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37FB2F8-29AE-4A11-A892-CD07C023AC1D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56101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09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68313" y="1341438"/>
            <a:ext cx="4038600" cy="48133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59313" y="1341438"/>
            <a:ext cx="4038600" cy="48133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6BD7108-1903-4BB6-8E84-E42415DC931E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326496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09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68313" y="1341438"/>
            <a:ext cx="8229600" cy="48133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>
                <a:solidFill>
                  <a:srgbClr val="000000"/>
                </a:solidFill>
              </a:rPr>
              <a:t>許崧庭顧問師專用</a:t>
            </a: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>
                <a:solidFill>
                  <a:srgbClr val="000000"/>
                </a:solidFill>
              </a:rPr>
              <a:t>ting@i850.com.tw  0928-703456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3DB4C65-1F1A-44DA-8A9E-1FDB7CAE600C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273284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A7D22-9D34-46AF-9974-3140269DA33A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92E73-8FF9-4CC5-8F86-7143262AAE5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793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74B4E-628A-4046-BCA7-7C984F846A13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16A69-A1DC-4216-85ED-510578C1913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521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C8741-59A4-45E2-95B3-9A1A508DFC6E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07614-290A-4A70-81FE-1CE2D4924E8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149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/>
          <a:stretch>
            <a:fillRect/>
          </a:stretch>
        </p:blipFill>
        <p:spPr bwMode="auto">
          <a:xfrm>
            <a:off x="6899275" y="6400800"/>
            <a:ext cx="223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34479" r="2322" b="12306"/>
          <a:stretch>
            <a:fillRect/>
          </a:stretch>
        </p:blipFill>
        <p:spPr bwMode="auto">
          <a:xfrm>
            <a:off x="-9525" y="6400800"/>
            <a:ext cx="69088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-36513" y="6165850"/>
            <a:ext cx="1905001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F033C-5B1C-42DB-B0F1-226DFF372680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7204075" y="60928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EDF83-DB65-4D5E-880A-58AF58FADB4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98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/>
          <a:stretch>
            <a:fillRect/>
          </a:stretch>
        </p:blipFill>
        <p:spPr bwMode="auto">
          <a:xfrm>
            <a:off x="6899275" y="6400800"/>
            <a:ext cx="223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34479" r="2322" b="12306"/>
          <a:stretch>
            <a:fillRect/>
          </a:stretch>
        </p:blipFill>
        <p:spPr bwMode="auto">
          <a:xfrm>
            <a:off x="-9525" y="6400800"/>
            <a:ext cx="69088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+mn-lt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+mn-lt"/>
                <a:ea typeface="微軟正黑體" pitchFamily="34" charset="-120"/>
              </a:defRPr>
            </a:lvl1pPr>
            <a:lvl2pPr>
              <a:defRPr sz="2800">
                <a:latin typeface="+mn-lt"/>
                <a:ea typeface="微軟正黑體" pitchFamily="34" charset="-120"/>
              </a:defRPr>
            </a:lvl2pPr>
            <a:lvl3pPr>
              <a:defRPr sz="2400">
                <a:latin typeface="+mn-lt"/>
                <a:ea typeface="微軟正黑體" pitchFamily="34" charset="-120"/>
              </a:defRPr>
            </a:lvl3pPr>
            <a:lvl4pPr>
              <a:defRPr sz="2000">
                <a:latin typeface="+mn-lt"/>
                <a:ea typeface="微軟正黑體" pitchFamily="34" charset="-120"/>
              </a:defRPr>
            </a:lvl4pPr>
            <a:lvl5pPr>
              <a:defRPr sz="2000">
                <a:latin typeface="+mn-lt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+mn-lt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-36513" y="6165850"/>
            <a:ext cx="1905001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E9DBE-A05D-4A34-8318-CC59EF69C278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8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164388" y="60928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DA7C5-5C1C-4D58-BEC3-ACA15CA83E1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015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4"/>
          <a:stretch>
            <a:fillRect/>
          </a:stretch>
        </p:blipFill>
        <p:spPr bwMode="auto">
          <a:xfrm>
            <a:off x="6899275" y="6400800"/>
            <a:ext cx="223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34479" r="2322" b="12306"/>
          <a:stretch>
            <a:fillRect/>
          </a:stretch>
        </p:blipFill>
        <p:spPr bwMode="auto">
          <a:xfrm>
            <a:off x="-9525" y="6400800"/>
            <a:ext cx="69088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+mn-lt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+mn-lt"/>
                <a:ea typeface="微軟正黑體" pitchFamily="34" charset="-12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+mn-lt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-36513" y="6092825"/>
            <a:ext cx="1905001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56FD9-88B5-4EA8-AC30-5B4CAD3E20ED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8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204075" y="61404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0E80A-FFD3-4073-99A8-9795948C843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927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1" descr="12006030z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43FDA93B-44BA-4AC8-AE64-082FDF75FA3F}" type="datetimeFigureOut">
              <a:rPr lang="zh-TW" altLang="en-US"/>
              <a:pPr>
                <a:defRPr/>
              </a:pPr>
              <a:t>2012/3/26</a:t>
            </a:fld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5F82C4FC-EC80-409C-9C3B-3D464CF81E3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032" name="Text Box 4"/>
          <p:cNvSpPr txBox="1">
            <a:spLocks noChangeArrowheads="1"/>
          </p:cNvSpPr>
          <p:nvPr userDrawn="1"/>
        </p:nvSpPr>
        <p:spPr bwMode="auto">
          <a:xfrm>
            <a:off x="4067175" y="6524625"/>
            <a:ext cx="1122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kumimoji="0" lang="en-US" altLang="zh-TW" sz="1600" i="1" smtClean="0">
                <a:solidFill>
                  <a:srgbClr val="A58779"/>
                </a:solidFill>
              </a:rPr>
              <a:t>  </a:t>
            </a:r>
            <a:r>
              <a:rPr kumimoji="0" lang="en-US" altLang="zh-TW" sz="1600" i="1" smtClean="0">
                <a:solidFill>
                  <a:srgbClr val="226822"/>
                </a:solidFill>
              </a:rPr>
              <a:t>P26-</a:t>
            </a:r>
            <a:fld id="{29823590-CAB4-473E-87A5-F506500EE4F4}" type="slidenum">
              <a:rPr kumimoji="0" lang="en-US" altLang="zh-TW" sz="1600" i="1" smtClean="0">
                <a:solidFill>
                  <a:srgbClr val="226822"/>
                </a:solidFill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kumimoji="0" lang="en-US" altLang="zh-TW" sz="1600" i="1" smtClean="0">
              <a:solidFill>
                <a:srgbClr val="22682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charset="0"/>
          <a:ea typeface="新細明體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charset="0"/>
          <a:ea typeface="新細明體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charset="0"/>
          <a:ea typeface="新細明體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charset="0"/>
          <a:ea typeface="新細明體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Times New Roman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838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4000"/>
            <a:ext cx="83820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		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2052" name="Text Box 4"/>
          <p:cNvSpPr txBox="1">
            <a:spLocks noChangeArrowheads="1"/>
          </p:cNvSpPr>
          <p:nvPr userDrawn="1"/>
        </p:nvSpPr>
        <p:spPr bwMode="auto">
          <a:xfrm>
            <a:off x="4067175" y="6524625"/>
            <a:ext cx="11223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kumimoji="0" lang="en-US" altLang="zh-TW" sz="1600" i="1" smtClean="0">
                <a:solidFill>
                  <a:srgbClr val="A58779"/>
                </a:solidFill>
              </a:rPr>
              <a:t>  </a:t>
            </a:r>
            <a:r>
              <a:rPr kumimoji="0" lang="en-US" altLang="zh-TW" sz="1600" i="1" smtClean="0">
                <a:solidFill>
                  <a:srgbClr val="226822"/>
                </a:solidFill>
              </a:rPr>
              <a:t>P26-</a:t>
            </a:r>
            <a:fld id="{189FD67C-4BD1-4348-866E-3B78651D505D}" type="slidenum">
              <a:rPr kumimoji="0" lang="en-US" altLang="zh-TW" sz="1600" i="1" smtClean="0">
                <a:solidFill>
                  <a:srgbClr val="226822"/>
                </a:solidFill>
              </a:rPr>
              <a:pPr eaLnBrk="0" hangingPunct="0">
                <a:spcBef>
                  <a:spcPct val="50000"/>
                </a:spcBef>
                <a:defRPr/>
              </a:pPr>
              <a:t>‹#›</a:t>
            </a:fld>
            <a:endParaRPr kumimoji="0" lang="en-US" altLang="zh-TW" sz="1600" i="1" smtClean="0">
              <a:solidFill>
                <a:srgbClr val="22682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509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341438"/>
            <a:ext cx="8229600" cy="481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333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r>
              <a:rPr lang="zh-TW" altLang="en-US">
                <a:solidFill>
                  <a:srgbClr val="000000"/>
                </a:solidFill>
                <a:ea typeface="新細明體" pitchFamily="18" charset="-120"/>
              </a:rPr>
              <a:t>許崧庭顧問師專用</a:t>
            </a:r>
            <a:endParaRPr lang="en-US" altLang="zh-TW">
              <a:solidFill>
                <a:srgbClr val="000000"/>
              </a:solidFill>
              <a:ea typeface="新細明體" pitchFamily="18" charset="-120"/>
            </a:endParaRPr>
          </a:p>
        </p:txBody>
      </p:sp>
      <p:sp>
        <p:nvSpPr>
          <p:cNvPr id="333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altLang="zh-TW">
                <a:solidFill>
                  <a:srgbClr val="000000"/>
                </a:solidFill>
                <a:ea typeface="新細明體" pitchFamily="18" charset="-120"/>
              </a:rPr>
              <a:t>ting@i850.com.tw  0928-703456</a:t>
            </a:r>
          </a:p>
        </p:txBody>
      </p:sp>
      <p:sp>
        <p:nvSpPr>
          <p:cNvPr id="333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2A07A00-5355-4346-998D-706106C524FA}" type="slidenum">
              <a:rPr lang="en-US" altLang="zh-TW">
                <a:solidFill>
                  <a:srgbClr val="000000"/>
                </a:solidFill>
                <a:ea typeface="新細明體" pitchFamily="18" charset="-120"/>
              </a:rPr>
              <a:pPr/>
              <a:t>‹#›</a:t>
            </a:fld>
            <a:r>
              <a:rPr lang="en-US" altLang="zh-TW">
                <a:solidFill>
                  <a:srgbClr val="000000"/>
                </a:solidFill>
                <a:ea typeface="新細明體" pitchFamily="18" charset="-120"/>
              </a:rPr>
              <a:t>/89</a:t>
            </a:r>
          </a:p>
        </p:txBody>
      </p:sp>
    </p:spTree>
    <p:extLst>
      <p:ext uri="{BB962C8B-B14F-4D97-AF65-F5344CB8AC3E}">
        <p14:creationId xmlns:p14="http://schemas.microsoft.com/office/powerpoint/2010/main" val="979669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rgbClr val="99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rgbClr val="990000"/>
          </a:solidFill>
          <a:latin typeface="Arial" charset="0"/>
          <a:ea typeface="華康儷粗黑" pitchFamily="49" charset="-120"/>
          <a:cs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rgbClr val="990000"/>
          </a:solidFill>
          <a:latin typeface="Arial" charset="0"/>
          <a:ea typeface="華康儷粗黑" pitchFamily="49" charset="-120"/>
          <a:cs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rgbClr val="990000"/>
          </a:solidFill>
          <a:latin typeface="Arial" charset="0"/>
          <a:ea typeface="華康儷粗黑" pitchFamily="49" charset="-120"/>
          <a:cs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rgbClr val="990000"/>
          </a:solidFill>
          <a:latin typeface="Arial" charset="0"/>
          <a:ea typeface="華康儷粗黑" pitchFamily="49" charset="-120"/>
          <a:cs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990000"/>
          </a:solidFill>
          <a:latin typeface="Arial" charset="0"/>
          <a:ea typeface="華康儷粗黑" pitchFamily="49" charset="-120"/>
          <a:cs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990000"/>
          </a:solidFill>
          <a:latin typeface="Arial" charset="0"/>
          <a:ea typeface="華康儷粗黑" pitchFamily="49" charset="-120"/>
          <a:cs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990000"/>
          </a:solidFill>
          <a:latin typeface="Arial" charset="0"/>
          <a:ea typeface="華康儷粗黑" pitchFamily="49" charset="-120"/>
          <a:cs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990000"/>
          </a:solidFill>
          <a:latin typeface="Arial" charset="0"/>
          <a:ea typeface="華康儷粗黑" pitchFamily="49" charset="-120"/>
          <a:cs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../../../Videos/&#35506;&#31243;&#36628;&#21161;&#24433;&#29255;/&#27704;&#19981;&#25918;&#26820;%20TEinc%20&#23416;&#32722;&#38642;&#31471;&#21109;&#26989;_(720p).mp4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hyperlink" Target="../../../Videos/&#35506;&#31243;&#36628;&#21161;&#24433;&#29255;/&#27704;&#19981;&#25918;&#26820;%20TEinc%20&#23416;&#32722;&#38642;&#31471;&#21109;&#26989;_(720p).mp4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2.png"/><Relationship Id="rId4" Type="http://schemas.openxmlformats.org/officeDocument/2006/relationships/diagramData" Target="../diagrams/data1.xml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/J:\3C&#32887;&#33021;&#35611;&#32681;\b1\&#29105;&#24773;.pp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圖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" b="70105"/>
          <a:stretch/>
        </p:blipFill>
        <p:spPr bwMode="auto">
          <a:xfrm>
            <a:off x="25473" y="-89765"/>
            <a:ext cx="9106308" cy="266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7632848" y="6167045"/>
            <a:ext cx="1475656" cy="646331"/>
          </a:xfrm>
          <a:prstGeom prst="rect">
            <a:avLst/>
          </a:prstGeom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講師：</a:t>
            </a:r>
            <a:endParaRPr kumimoji="0" lang="en-US" altLang="zh-TW" b="1" dirty="0" smtClean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 smtClean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許</a:t>
            </a:r>
            <a:r>
              <a:rPr kumimoji="0" lang="zh-TW" altLang="en-US" b="1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崧庭 博士　　　      　</a:t>
            </a:r>
            <a:endParaRPr kumimoji="0" lang="en-US" altLang="zh-TW" b="1" dirty="0">
              <a:solidFill>
                <a:schemeClr val="tx2">
                  <a:lumMod val="95000"/>
                  <a:lumOff val="5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006062" y="2708919"/>
            <a:ext cx="800219" cy="323049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vert="eaVert" wrap="square" lIns="91440" tIns="45720" rIns="91440" bIns="45720">
            <a:spAutoFit/>
          </a:bodyPr>
          <a:lstStyle/>
          <a:p>
            <a:pPr algn="ctr"/>
            <a:r>
              <a:rPr lang="zh-TW" altLang="en-US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華康儷中黑" pitchFamily="49" charset="-120"/>
                <a:ea typeface="華康儷中黑" pitchFamily="49" charset="-120"/>
              </a:rPr>
              <a:t>屏東教育大學</a:t>
            </a:r>
            <a:endParaRPr lang="zh-TW" altLang="en-US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  <a:latin typeface="華康儷中黑" pitchFamily="49" charset="-120"/>
              <a:ea typeface="華康儷中黑" pitchFamily="49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7" t="38433" r="25736"/>
          <a:stretch/>
        </p:blipFill>
        <p:spPr bwMode="auto">
          <a:xfrm>
            <a:off x="-36512" y="2636912"/>
            <a:ext cx="7632848" cy="4298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323528" y="764704"/>
            <a:ext cx="8373616" cy="5733256"/>
          </a:xfrm>
        </p:spPr>
        <p:txBody>
          <a:bodyPr vert="horz">
            <a:noAutofit/>
          </a:bodyPr>
          <a:lstStyle/>
          <a:p>
            <a:pPr marL="78867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當舉世</a:t>
            </a:r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滔滔</a:t>
            </a:r>
            <a:r>
              <a:rPr lang="en-US" altLang="zh-TW" sz="2400" dirty="0" smtClean="0">
                <a:latin typeface="華康儷粗宋" pitchFamily="49" charset="-120"/>
                <a:ea typeface="華康儷粗宋" pitchFamily="49" charset="-120"/>
              </a:rPr>
              <a:t>,</a:t>
            </a:r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卻</a:t>
            </a: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無人相信你時，</a:t>
            </a:r>
            <a:r>
              <a:rPr lang="zh-TW" altLang="en-US" sz="2400" u="sng" dirty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相信你自己</a:t>
            </a:r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。</a:t>
            </a:r>
            <a:endParaRPr lang="en-US" altLang="zh-TW" sz="2400" dirty="0">
              <a:latin typeface="華康儷粗宋" pitchFamily="49" charset="-120"/>
              <a:ea typeface="華康儷粗宋" pitchFamily="49" charset="-120"/>
            </a:endParaRPr>
          </a:p>
          <a:p>
            <a:pPr marL="78867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機會來臨時，牢牢</a:t>
            </a:r>
            <a:r>
              <a:rPr lang="zh-TW" altLang="en-US" sz="2400" u="sng" dirty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把握</a:t>
            </a:r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。</a:t>
            </a:r>
            <a:endParaRPr lang="en-US" altLang="zh-TW" sz="2400" dirty="0">
              <a:latin typeface="華康儷粗宋" pitchFamily="49" charset="-120"/>
              <a:ea typeface="華康儷粗宋" pitchFamily="49" charset="-120"/>
            </a:endParaRPr>
          </a:p>
          <a:p>
            <a:pPr marL="78867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400" u="sng" dirty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家人永遠支持你</a:t>
            </a: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，所以你也要永遠支持家人</a:t>
            </a:r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。</a:t>
            </a:r>
            <a:endParaRPr lang="en-US" altLang="zh-TW" sz="2400" dirty="0">
              <a:latin typeface="華康儷粗宋" pitchFamily="49" charset="-120"/>
              <a:ea typeface="華康儷粗宋" pitchFamily="49" charset="-120"/>
            </a:endParaRPr>
          </a:p>
          <a:p>
            <a:pPr marL="78867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找到適合你風格的</a:t>
            </a:r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工作或企業。</a:t>
            </a:r>
            <a:endParaRPr lang="en-US" altLang="zh-TW" sz="2400" dirty="0">
              <a:latin typeface="華康儷粗宋" pitchFamily="49" charset="-120"/>
              <a:ea typeface="華康儷粗宋" pitchFamily="49" charset="-120"/>
            </a:endParaRPr>
          </a:p>
          <a:p>
            <a:pPr marL="78867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不要忽略了你</a:t>
            </a:r>
            <a:r>
              <a:rPr lang="zh-TW" altLang="en-US" sz="2400" u="sng" dirty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團隊中可能存在的傑出人才</a:t>
            </a: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。</a:t>
            </a:r>
            <a:endParaRPr lang="en-US" altLang="zh-TW" sz="2400" dirty="0">
              <a:latin typeface="華康儷粗宋" pitchFamily="49" charset="-120"/>
              <a:ea typeface="華康儷粗宋" pitchFamily="49" charset="-120"/>
            </a:endParaRPr>
          </a:p>
          <a:p>
            <a:pPr marL="78867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人們</a:t>
            </a: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喜歡</a:t>
            </a:r>
            <a:r>
              <a:rPr lang="zh-TW" altLang="en-US" sz="2400" u="sng" dirty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真誠不虛矯的人</a:t>
            </a: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，而不是總想模仿別人的人</a:t>
            </a:r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。</a:t>
            </a:r>
            <a:endParaRPr lang="zh-TW" altLang="en-US" sz="2400" dirty="0">
              <a:latin typeface="華康儷粗宋" pitchFamily="49" charset="-120"/>
              <a:ea typeface="華康儷粗宋" pitchFamily="49" charset="-120"/>
            </a:endParaRPr>
          </a:p>
          <a:p>
            <a:pPr marL="78867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保持</a:t>
            </a:r>
            <a:r>
              <a:rPr lang="zh-TW" altLang="en-US" sz="2400" u="sng" dirty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謙虛</a:t>
            </a: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。</a:t>
            </a:r>
          </a:p>
          <a:p>
            <a:pPr marL="78867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400" u="sng" dirty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照亮你周遭的人</a:t>
            </a: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，他們會永遠感念。</a:t>
            </a:r>
          </a:p>
          <a:p>
            <a:pPr marL="78867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400" u="sng" dirty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知足感恩</a:t>
            </a: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，別忘了成功總有幾分運氣</a:t>
            </a:r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。</a:t>
            </a:r>
            <a:endParaRPr lang="zh-TW" altLang="en-US" sz="2400" dirty="0">
              <a:latin typeface="華康儷粗宋" pitchFamily="49" charset="-120"/>
              <a:ea typeface="華康儷粗宋" pitchFamily="49" charset="-120"/>
            </a:endParaRPr>
          </a:p>
          <a:p>
            <a:pPr marL="78867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400" u="sng" dirty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磨槍練劍</a:t>
            </a:r>
            <a:r>
              <a:rPr lang="zh-TW" altLang="en-US" sz="2400" dirty="0">
                <a:latin typeface="華康儷粗宋" pitchFamily="49" charset="-120"/>
                <a:ea typeface="華康儷粗宋" pitchFamily="49" charset="-120"/>
              </a:rPr>
              <a:t>絕不虛耗，成功無捷徑</a:t>
            </a:r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。</a:t>
            </a:r>
            <a:endParaRPr lang="zh-TW" altLang="en-US" sz="2400" dirty="0">
              <a:latin typeface="華康儷粗宋" pitchFamily="49" charset="-120"/>
              <a:ea typeface="華康儷粗宋" pitchFamily="49" charset="-120"/>
            </a:endParaRPr>
          </a:p>
        </p:txBody>
      </p:sp>
      <p:pic>
        <p:nvPicPr>
          <p:cNvPr id="7172" name="Picture 2" descr="http://ts4.mm.bing.net/images/thumbnail.aspx?q=1633197369603&amp;id=14e279a80bbeb5551f7e7fb702866f8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31"/>
          <a:stretch/>
        </p:blipFill>
        <p:spPr bwMode="auto">
          <a:xfrm>
            <a:off x="6372200" y="4687168"/>
            <a:ext cx="2601492" cy="20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65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05030" y="476672"/>
            <a:ext cx="7186583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華康儷中黑(P)" pitchFamily="34" charset="-120"/>
                <a:ea typeface="華康儷中黑(P)" pitchFamily="34" charset="-120"/>
              </a:rPr>
              <a:t>85%</a:t>
            </a:r>
            <a:r>
              <a:rPr kumimoji="0" lang="zh-TW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華康儷中黑(P)" pitchFamily="34" charset="-120"/>
                <a:ea typeface="華康儷中黑(P)" pitchFamily="34" charset="-120"/>
              </a:rPr>
              <a:t>的人認為職場成功關鍵是</a:t>
            </a:r>
            <a:endParaRPr kumimoji="0" lang="en-US" altLang="zh-TW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華康儷中黑(P)" pitchFamily="34" charset="-120"/>
              <a:ea typeface="華康儷中黑(P)" pitchFamily="34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華康儷中黑(P)" pitchFamily="34" charset="-120"/>
                <a:ea typeface="華康儷中黑(P)" pitchFamily="34" charset="-120"/>
              </a:rPr>
              <a:t>「</a:t>
            </a:r>
            <a:r>
              <a:rPr kumimoji="0" lang="zh-TW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華康儷中黑(P)" pitchFamily="34" charset="-120"/>
                <a:ea typeface="華康儷中黑(P)" pitchFamily="34" charset="-120"/>
              </a:rPr>
              <a:t>個性</a:t>
            </a:r>
            <a:r>
              <a:rPr kumimoji="0" lang="en-US" altLang="zh-TW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華康儷中黑(P)" pitchFamily="34" charset="-120"/>
                <a:ea typeface="華康儷中黑(P)" pitchFamily="34" charset="-120"/>
              </a:rPr>
              <a:t>(</a:t>
            </a:r>
            <a:r>
              <a:rPr kumimoji="0" lang="zh-TW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華康儷中黑(P)" pitchFamily="34" charset="-120"/>
                <a:ea typeface="華康儷中黑(P)" pitchFamily="34" charset="-120"/>
              </a:rPr>
              <a:t>人際關係</a:t>
            </a:r>
            <a:r>
              <a:rPr kumimoji="0" lang="en-US" altLang="zh-TW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華康儷中黑(P)" pitchFamily="34" charset="-120"/>
                <a:ea typeface="華康儷中黑(P)" pitchFamily="34" charset="-120"/>
              </a:rPr>
              <a:t>)</a:t>
            </a:r>
            <a:r>
              <a:rPr kumimoji="0" lang="zh-TW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華康儷中黑(P)" pitchFamily="34" charset="-120"/>
                <a:ea typeface="華康儷中黑(P)" pitchFamily="34" charset="-120"/>
              </a:rPr>
              <a:t>與</a:t>
            </a:r>
            <a:r>
              <a:rPr kumimoji="0" lang="zh-TW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華康儷中黑(P)" pitchFamily="34" charset="-120"/>
                <a:ea typeface="華康儷中黑(P)" pitchFamily="34" charset="-120"/>
              </a:rPr>
              <a:t>領導能力</a:t>
            </a:r>
            <a:r>
              <a:rPr kumimoji="0" lang="zh-TW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華康儷中黑(P)" pitchFamily="34" charset="-120"/>
                <a:ea typeface="華康儷中黑(P)" pitchFamily="34" charset="-120"/>
              </a:rPr>
              <a:t>」</a:t>
            </a:r>
          </a:p>
        </p:txBody>
      </p:sp>
      <p:sp>
        <p:nvSpPr>
          <p:cNvPr id="5" name="矩形 4"/>
          <p:cNvSpPr/>
          <p:nvPr/>
        </p:nvSpPr>
        <p:spPr>
          <a:xfrm>
            <a:off x="251520" y="1844824"/>
            <a:ext cx="369844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正顏楷體W5" pitchFamily="65" charset="-120"/>
                <a:ea typeface="華康正顏楷體W5" pitchFamily="65" charset="-120"/>
              </a:rPr>
              <a:t>愉快互動</a:t>
            </a:r>
            <a:r>
              <a:rPr kumimoji="0" lang="en-US" altLang="zh-TW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正顏楷體W5" pitchFamily="65" charset="-120"/>
                <a:ea typeface="華康正顏楷體W5" pitchFamily="65" charset="-120"/>
              </a:rPr>
              <a:t>3</a:t>
            </a:r>
            <a:r>
              <a:rPr kumimoji="0" lang="zh-TW" altLang="en-US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正顏楷體W5" pitchFamily="65" charset="-120"/>
                <a:ea typeface="華康正顏楷體W5" pitchFamily="65" charset="-120"/>
              </a:rPr>
              <a:t>原則：</a:t>
            </a:r>
          </a:p>
        </p:txBody>
      </p:sp>
      <p:graphicFrame>
        <p:nvGraphicFramePr>
          <p:cNvPr id="9" name="資料庫圖表 8"/>
          <p:cNvGraphicFramePr/>
          <p:nvPr/>
        </p:nvGraphicFramePr>
        <p:xfrm>
          <a:off x="-1692696" y="2398373"/>
          <a:ext cx="7200800" cy="4342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資料庫圖表 9"/>
          <p:cNvGraphicFramePr/>
          <p:nvPr/>
        </p:nvGraphicFramePr>
        <p:xfrm>
          <a:off x="3203848" y="2756672"/>
          <a:ext cx="6552728" cy="4032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4211638" y="2781300"/>
            <a:ext cx="3857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2400">
                <a:solidFill>
                  <a:srgbClr val="C00000"/>
                </a:solidFill>
                <a:latin typeface="Eras Bold ITC" pitchFamily="34" charset="0"/>
              </a:rPr>
              <a:t>1</a:t>
            </a:r>
            <a:endParaRPr kumimoji="0" lang="zh-TW" altLang="en-US" sz="2400">
              <a:solidFill>
                <a:srgbClr val="C00000"/>
              </a:solidFill>
              <a:latin typeface="Eras Bold ITC" pitchFamily="34" charset="0"/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4505325" y="3395663"/>
            <a:ext cx="3857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2400">
                <a:solidFill>
                  <a:srgbClr val="C00000"/>
                </a:solidFill>
                <a:latin typeface="Eras Bold ITC" pitchFamily="34" charset="0"/>
              </a:rPr>
              <a:t>2</a:t>
            </a:r>
            <a:endParaRPr kumimoji="0" lang="zh-TW" altLang="en-US" sz="2400">
              <a:solidFill>
                <a:srgbClr val="C00000"/>
              </a:solidFill>
              <a:latin typeface="Eras Bold ITC" pitchFamily="34" charset="0"/>
            </a:endParaRPr>
          </a:p>
        </p:txBody>
      </p:sp>
      <p:sp>
        <p:nvSpPr>
          <p:cNvPr id="14" name="文字方塊 13"/>
          <p:cNvSpPr txBox="1">
            <a:spLocks noChangeArrowheads="1"/>
          </p:cNvSpPr>
          <p:nvPr/>
        </p:nvSpPr>
        <p:spPr bwMode="auto">
          <a:xfrm>
            <a:off x="4699000" y="4005263"/>
            <a:ext cx="384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2400">
                <a:solidFill>
                  <a:srgbClr val="C00000"/>
                </a:solidFill>
                <a:latin typeface="Eras Bold ITC" pitchFamily="34" charset="0"/>
              </a:rPr>
              <a:t>3</a:t>
            </a:r>
            <a:endParaRPr kumimoji="0" lang="zh-TW" altLang="en-US" sz="2400">
              <a:solidFill>
                <a:srgbClr val="C00000"/>
              </a:solidFill>
              <a:latin typeface="Eras Bold ITC" pitchFamily="34" charset="0"/>
            </a:endParaRPr>
          </a:p>
        </p:txBody>
      </p:sp>
      <p:sp>
        <p:nvSpPr>
          <p:cNvPr id="15" name="文字方塊 14"/>
          <p:cNvSpPr txBox="1">
            <a:spLocks noChangeArrowheads="1"/>
          </p:cNvSpPr>
          <p:nvPr/>
        </p:nvSpPr>
        <p:spPr bwMode="auto">
          <a:xfrm>
            <a:off x="4699000" y="4581525"/>
            <a:ext cx="384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2400">
                <a:solidFill>
                  <a:srgbClr val="C00000"/>
                </a:solidFill>
                <a:latin typeface="Eras Bold ITC" pitchFamily="34" charset="0"/>
              </a:rPr>
              <a:t>4</a:t>
            </a:r>
            <a:endParaRPr kumimoji="0" lang="zh-TW" altLang="en-US" sz="2400">
              <a:solidFill>
                <a:srgbClr val="C00000"/>
              </a:solidFill>
              <a:latin typeface="Eras Bold ITC" pitchFamily="34" charset="0"/>
            </a:endParaRPr>
          </a:p>
        </p:txBody>
      </p:sp>
      <p:sp>
        <p:nvSpPr>
          <p:cNvPr id="16" name="文字方塊 15"/>
          <p:cNvSpPr txBox="1">
            <a:spLocks noChangeArrowheads="1"/>
          </p:cNvSpPr>
          <p:nvPr/>
        </p:nvSpPr>
        <p:spPr bwMode="auto">
          <a:xfrm>
            <a:off x="4505325" y="5157788"/>
            <a:ext cx="3857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2400">
                <a:solidFill>
                  <a:srgbClr val="C00000"/>
                </a:solidFill>
                <a:latin typeface="Eras Bold ITC" pitchFamily="34" charset="0"/>
              </a:rPr>
              <a:t>5</a:t>
            </a:r>
            <a:endParaRPr kumimoji="0" lang="zh-TW" altLang="en-US" sz="2400">
              <a:solidFill>
                <a:srgbClr val="C00000"/>
              </a:solidFill>
              <a:latin typeface="Eras Bold ITC" pitchFamily="34" charset="0"/>
            </a:endParaRPr>
          </a:p>
        </p:txBody>
      </p:sp>
      <p:sp>
        <p:nvSpPr>
          <p:cNvPr id="17" name="文字方塊 16"/>
          <p:cNvSpPr txBox="1">
            <a:spLocks noChangeArrowheads="1"/>
          </p:cNvSpPr>
          <p:nvPr/>
        </p:nvSpPr>
        <p:spPr bwMode="auto">
          <a:xfrm>
            <a:off x="4222750" y="5645150"/>
            <a:ext cx="384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kumimoji="0" lang="en-US" altLang="zh-TW" sz="2400">
                <a:solidFill>
                  <a:srgbClr val="C00000"/>
                </a:solidFill>
                <a:latin typeface="Eras Bold ITC" pitchFamily="34" charset="0"/>
              </a:rPr>
              <a:t>6</a:t>
            </a:r>
            <a:endParaRPr kumimoji="0" lang="zh-TW" altLang="en-US" sz="2400">
              <a:solidFill>
                <a:srgbClr val="C00000"/>
              </a:solidFill>
              <a:latin typeface="Eras Bold ITC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211960" y="1844824"/>
            <a:ext cx="468052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正顏楷體W5" pitchFamily="65" charset="-120"/>
                <a:ea typeface="華康正顏楷體W5" pitchFamily="65" charset="-120"/>
              </a:rPr>
              <a:t>愉快互動</a:t>
            </a:r>
            <a:r>
              <a:rPr kumimoji="0" lang="en-US" altLang="zh-TW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正顏楷體W5" pitchFamily="65" charset="-120"/>
                <a:ea typeface="華康正顏楷體W5" pitchFamily="65" charset="-120"/>
              </a:rPr>
              <a:t>6</a:t>
            </a:r>
            <a:r>
              <a:rPr kumimoji="0" lang="zh-TW" altLang="en-US" sz="36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正顏楷體W5" pitchFamily="65" charset="-120"/>
                <a:ea typeface="華康正顏楷體W5" pitchFamily="65" charset="-120"/>
              </a:rPr>
              <a:t>投資：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4E2BAD-9D63-46D9-8A0D-F4328F36401E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0B376F7-A4B6-4227-AC70-83FB813E4A9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7719501-5E31-4283-B18D-7BC0D4BADCB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04131F0-7E24-40E4-B3B4-66F752FCFA1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377DFA-3E83-4C29-8326-7AE03C510F9D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A65C041-9BB4-4B6E-BE9F-3E46B2F08968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87149FA-F695-4592-BB6D-207986C847E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6243DE9-E5FD-4F10-ABB7-14697C6D0D30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00D7C00-BD68-4AE8-92E4-C1FC3228EF83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058FC25D-EF2F-47E9-B516-6190D6D1F2FB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20E96A3-C2BB-4BBE-ABCF-E090DE6B104C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CEBEC8-79EB-4AE2-BF63-0603FEA24495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A95FD92-D508-45AB-B697-7CF4A1D33C04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9" grpId="1">
        <p:bldAsOne/>
      </p:bldGraphic>
      <p:bldGraphic spid="10" grpId="0" uiExpand="1">
        <p:bldSub>
          <a:bldDgm bld="one"/>
        </p:bldSub>
      </p:bldGraphic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3"/>
          <p:cNvSpPr>
            <a:spLocks noGrp="1" noChangeArrowheads="1"/>
          </p:cNvSpPr>
          <p:nvPr>
            <p:ph type="title"/>
          </p:nvPr>
        </p:nvSpPr>
        <p:spPr>
          <a:xfrm>
            <a:off x="2630775" y="432354"/>
            <a:ext cx="3877985" cy="830997"/>
          </a:xfrm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4800" b="1" kern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66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華康儷中黑" pitchFamily="49" charset="-120"/>
                <a:ea typeface="華康儷中黑" pitchFamily="49" charset="-120"/>
                <a:cs typeface="+mn-cs"/>
              </a:rPr>
              <a:t>認知人格特質</a:t>
            </a:r>
          </a:p>
        </p:txBody>
      </p:sp>
      <p:sp>
        <p:nvSpPr>
          <p:cNvPr id="25603" name="Text Box 85"/>
          <p:cNvSpPr txBox="1">
            <a:spLocks noChangeArrowheads="1"/>
          </p:cNvSpPr>
          <p:nvPr/>
        </p:nvSpPr>
        <p:spPr bwMode="auto">
          <a:xfrm>
            <a:off x="755650" y="1223963"/>
            <a:ext cx="80073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r>
              <a:rPr kumimoji="0" lang="zh-TW" altLang="en-US" sz="2000">
                <a:solidFill>
                  <a:srgbClr val="000000"/>
                </a:solidFill>
                <a:latin typeface="華康儷中黑" pitchFamily="49" charset="-120"/>
                <a:ea typeface="華康儷中黑" pitchFamily="49" charset="-120"/>
              </a:rPr>
              <a:t>最像自己：</a:t>
            </a:r>
            <a:r>
              <a:rPr kumimoji="0" lang="en-US" altLang="zh-TW" sz="2000">
                <a:solidFill>
                  <a:srgbClr val="000000"/>
                </a:solidFill>
                <a:latin typeface="華康儷中黑" pitchFamily="49" charset="-120"/>
                <a:ea typeface="華康儷中黑" pitchFamily="49" charset="-120"/>
              </a:rPr>
              <a:t>7    </a:t>
            </a:r>
            <a:r>
              <a:rPr kumimoji="0" lang="zh-TW" altLang="en-US" sz="2000">
                <a:solidFill>
                  <a:srgbClr val="000000"/>
                </a:solidFill>
                <a:latin typeface="華康儷中黑" pitchFamily="49" charset="-120"/>
                <a:ea typeface="華康儷中黑" pitchFamily="49" charset="-120"/>
              </a:rPr>
              <a:t>次像自己：</a:t>
            </a:r>
            <a:r>
              <a:rPr kumimoji="0" lang="en-US" altLang="zh-TW" sz="2000">
                <a:solidFill>
                  <a:srgbClr val="000000"/>
                </a:solidFill>
                <a:latin typeface="華康儷中黑" pitchFamily="49" charset="-120"/>
                <a:ea typeface="華康儷中黑" pitchFamily="49" charset="-120"/>
              </a:rPr>
              <a:t>5     </a:t>
            </a:r>
            <a:r>
              <a:rPr kumimoji="0" lang="zh-TW" altLang="en-US" sz="2000">
                <a:solidFill>
                  <a:srgbClr val="000000"/>
                </a:solidFill>
                <a:latin typeface="華康儷中黑" pitchFamily="49" charset="-120"/>
                <a:ea typeface="華康儷中黑" pitchFamily="49" charset="-120"/>
              </a:rPr>
              <a:t>有點像自己：</a:t>
            </a:r>
            <a:r>
              <a:rPr kumimoji="0" lang="en-US" altLang="zh-TW" sz="2000">
                <a:solidFill>
                  <a:srgbClr val="000000"/>
                </a:solidFill>
                <a:latin typeface="華康儷中黑" pitchFamily="49" charset="-120"/>
                <a:ea typeface="華康儷中黑" pitchFamily="49" charset="-120"/>
              </a:rPr>
              <a:t>3     </a:t>
            </a:r>
            <a:r>
              <a:rPr kumimoji="0" lang="zh-TW" altLang="en-US" sz="2000">
                <a:solidFill>
                  <a:srgbClr val="000000"/>
                </a:solidFill>
                <a:latin typeface="華康儷中黑" pitchFamily="49" charset="-120"/>
                <a:ea typeface="華康儷中黑" pitchFamily="49" charset="-120"/>
              </a:rPr>
              <a:t>不像自己：</a:t>
            </a:r>
            <a:r>
              <a:rPr kumimoji="0" lang="en-US" altLang="zh-TW" sz="2000">
                <a:solidFill>
                  <a:srgbClr val="000000"/>
                </a:solidFill>
                <a:latin typeface="華康儷中黑" pitchFamily="49" charset="-120"/>
                <a:ea typeface="華康儷中黑" pitchFamily="49" charset="-120"/>
              </a:rPr>
              <a:t>1 </a:t>
            </a:r>
          </a:p>
        </p:txBody>
      </p:sp>
      <p:graphicFrame>
        <p:nvGraphicFramePr>
          <p:cNvPr id="11" name="Group 3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827841475"/>
              </p:ext>
            </p:extLst>
          </p:nvPr>
        </p:nvGraphicFramePr>
        <p:xfrm>
          <a:off x="107950" y="1782763"/>
          <a:ext cx="8964612" cy="4525965"/>
        </p:xfrm>
        <a:graphic>
          <a:graphicData uri="http://schemas.openxmlformats.org/drawingml/2006/table">
            <a:tbl>
              <a:tblPr/>
              <a:tblGrid>
                <a:gridCol w="655637"/>
                <a:gridCol w="1638300"/>
                <a:gridCol w="584200"/>
                <a:gridCol w="1755775"/>
                <a:gridCol w="585788"/>
                <a:gridCol w="1254125"/>
                <a:gridCol w="620712"/>
                <a:gridCol w="1284288"/>
                <a:gridCol w="585787"/>
              </a:tblGrid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A</a:t>
                      </a:r>
                      <a:endParaRPr kumimoji="1" lang="en-US" altLang="zh-TW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分數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分數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分數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10000"/>
                        </a:spcBef>
                        <a:spcAft>
                          <a:spcPct val="1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分數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題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堅定、固執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有說服力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善表達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溫和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文雅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謙虛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容忍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題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喜歡冒險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膽子很大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33FF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團體中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活力的來源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33FF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節制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穩健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33FF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嚴格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33FF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考究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933FF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題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有決心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有決斷力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使人心服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善於遊說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善良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和諧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謹慎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小心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題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4</a:t>
                      </a:r>
                      <a:endParaRPr kumimoji="1" lang="en-US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有競爭力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有進取心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頑皮、開朗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親切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誠懇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順從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善思考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F57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題</a:t>
                      </a: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堅持、有魅力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樂觀、好玩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寬大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仁慈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正確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準備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合計</a:t>
                      </a:r>
                      <a:endParaRPr kumimoji="1" lang="zh-TW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786896" y="438299"/>
            <a:ext cx="3570208" cy="769441"/>
          </a:xfrm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b="1" kern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華康儷中黑" pitchFamily="49" charset="-120"/>
                <a:ea typeface="華康儷中黑" pitchFamily="49" charset="-120"/>
                <a:cs typeface="+mn-cs"/>
              </a:rPr>
              <a:t>類型特徵比較</a:t>
            </a:r>
          </a:p>
        </p:txBody>
      </p:sp>
      <p:graphicFrame>
        <p:nvGraphicFramePr>
          <p:cNvPr id="176131" name="Group 3"/>
          <p:cNvGraphicFramePr>
            <a:graphicFrameLocks noGrp="1"/>
          </p:cNvGraphicFramePr>
          <p:nvPr>
            <p:ph idx="1"/>
          </p:nvPr>
        </p:nvGraphicFramePr>
        <p:xfrm>
          <a:off x="34925" y="1196975"/>
          <a:ext cx="9001125" cy="5256214"/>
        </p:xfrm>
        <a:graphic>
          <a:graphicData uri="http://schemas.openxmlformats.org/drawingml/2006/table">
            <a:tbl>
              <a:tblPr/>
              <a:tblGrid>
                <a:gridCol w="1570509"/>
                <a:gridCol w="1226715"/>
                <a:gridCol w="823541"/>
                <a:gridCol w="1851919"/>
                <a:gridCol w="3528441"/>
              </a:tblGrid>
              <a:tr h="3937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人格類型</a:t>
                      </a:r>
                    </a:p>
                  </a:txBody>
                  <a:tcPr marL="91441" marR="91441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象徵動物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個性</a:t>
                      </a: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主特徵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特質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9858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支配型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(Dominant)</a:t>
                      </a:r>
                      <a:endParaRPr kumimoji="1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老虎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外向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指揮者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追求權力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在乎：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What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天生領袖、點子多、不害羞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講效率、接受挑戰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作是爽快、行事果決、勇往直前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6081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影響型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(Influencing)</a:t>
                      </a:r>
                      <a:endParaRPr kumimoji="1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孔雀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外向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社交者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追求舞台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在乎：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Who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樂觀主義、愛表現、重人際關係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熱心、有創意、愛說話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(</a:t>
                      </a: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說自己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)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追求認同、有趣、具說服力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不怕陌生、注重友誼、活力充沛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58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安定型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(Security)</a:t>
                      </a:r>
                      <a:endParaRPr kumimoji="1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無尾熊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內向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協調者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追求穩定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在乎：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How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好的傾聽者、友善、情緒穩定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重團隊合作、關心別人的感覺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寬容別人、注重工作細節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2827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分析型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(Critical)</a:t>
                      </a:r>
                      <a:endParaRPr kumimoji="1" lang="en-US" altLang="zh-TW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貓頭鷹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內向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思考者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追求資料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在乎：</a:t>
                      </a:r>
                      <a:r>
                        <a:rPr kumimoji="1" lang="en-US" altLang="zh-TW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Why</a:t>
                      </a:r>
                      <a:endParaRPr kumimoji="1" lang="en-US" altLang="zh-TW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完美主義、有長期目標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嚴謹重分析和邏輯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深思熟慮、細心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會安排優先次序、井然有序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marL="91441" marR="9144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789532" y="402531"/>
            <a:ext cx="3570208" cy="769441"/>
          </a:xfrm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b="1" kern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華康儷中黑" pitchFamily="49" charset="-120"/>
                <a:ea typeface="華康儷中黑" pitchFamily="49" charset="-120"/>
                <a:cs typeface="+mn-cs"/>
              </a:rPr>
              <a:t>類型特徵比較</a:t>
            </a:r>
          </a:p>
        </p:txBody>
      </p:sp>
      <p:graphicFrame>
        <p:nvGraphicFramePr>
          <p:cNvPr id="178179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7385108"/>
              </p:ext>
            </p:extLst>
          </p:nvPr>
        </p:nvGraphicFramePr>
        <p:xfrm>
          <a:off x="98425" y="1125538"/>
          <a:ext cx="8937625" cy="5391151"/>
        </p:xfrm>
        <a:graphic>
          <a:graphicData uri="http://schemas.openxmlformats.org/drawingml/2006/table">
            <a:tbl>
              <a:tblPr/>
              <a:tblGrid>
                <a:gridCol w="1376363"/>
                <a:gridCol w="2305050"/>
                <a:gridCol w="1173162"/>
                <a:gridCol w="1169988"/>
                <a:gridCol w="1739900"/>
                <a:gridCol w="1173162"/>
              </a:tblGrid>
              <a:tr h="558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人格類型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缺點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說話內容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行為舉止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語調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適合職業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(D)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老虎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支配型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不會謙虛有理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不善讚美、沒耐心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善變不會取悅別人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不能忍受別人的笨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話多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肯定句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談工作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目標績效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速度快 音量大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音調變化不大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有自信 無表情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保持眼神接觸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將軍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主管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(I)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孔雀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影響型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話太多、天馬行空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情感衝動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注意力不持久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話多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肯定句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談感覺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觀念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速度快 音量大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語調多變化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臉部表情豐富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公關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業務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娛樂總監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(S)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無尾熊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安定型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害怕做重大決定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不願改變、怕衝突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過分小心、猶豫不決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話少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疑問句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考慮別人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詢問意見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速度慢 音量小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語調小變化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和善、誠懇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有風度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行政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店員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客服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諮商家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4636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(C)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貓頭鷹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分析型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吹毛求疵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把問題複雜化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話少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疑問句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要求提出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計劃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速度慢 音量小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語調小變化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抑揚頓挫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撲克臉</a:t>
                      </a:r>
                      <a:endParaRPr kumimoji="1" lang="zh-TW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無身體接觸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工程師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會計師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儷粗宋" pitchFamily="49" charset="-120"/>
                          <a:ea typeface="華康儷粗宋(P)" pitchFamily="18" charset="-120"/>
                          <a:cs typeface="新細明體" pitchFamily="18" charset="-120"/>
                        </a:rPr>
                        <a:t>程式設計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儷粗宋" pitchFamily="49" charset="-120"/>
                        <a:ea typeface="華康儷粗宋(P)" pitchFamily="18" charset="-120"/>
                        <a:cs typeface="新細明體" pitchFamily="18" charset="-12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22639" y="415950"/>
            <a:ext cx="4698722" cy="769441"/>
          </a:xfrm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b="1" kern="12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華康儷中黑" pitchFamily="49" charset="-120"/>
                <a:ea typeface="華康儷中黑" pitchFamily="49" charset="-120"/>
                <a:cs typeface="+mn-cs"/>
              </a:rPr>
              <a:t>四大類型溝通技巧</a:t>
            </a:r>
          </a:p>
        </p:txBody>
      </p:sp>
      <p:graphicFrame>
        <p:nvGraphicFramePr>
          <p:cNvPr id="180227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350687"/>
              </p:ext>
            </p:extLst>
          </p:nvPr>
        </p:nvGraphicFramePr>
        <p:xfrm>
          <a:off x="179388" y="1208088"/>
          <a:ext cx="8785225" cy="5534027"/>
        </p:xfrm>
        <a:graphic>
          <a:graphicData uri="http://schemas.openxmlformats.org/drawingml/2006/table">
            <a:tbl>
              <a:tblPr/>
              <a:tblGrid>
                <a:gridCol w="1152525"/>
                <a:gridCol w="2767012"/>
                <a:gridCol w="2555875"/>
                <a:gridCol w="2309813"/>
              </a:tblGrid>
              <a:tr h="503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類型</a:t>
                      </a:r>
                      <a:endParaRPr kumimoji="1" lang="zh-TW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溝通要領</a:t>
                      </a:r>
                      <a:endParaRPr kumimoji="1" lang="zh-TW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該做的</a:t>
                      </a:r>
                      <a:endParaRPr kumimoji="1" lang="zh-TW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不該做的</a:t>
                      </a:r>
                      <a:endParaRPr kumimoji="1" lang="zh-TW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463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老虎</a:t>
                      </a:r>
                      <a:endParaRPr kumimoji="1" lang="zh-TW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直入主題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速度快一些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集中在他們的目標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高度自信</a:t>
                      </a:r>
                      <a:endParaRPr kumimoji="1" lang="zh-TW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簡潔、具體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有準備、有組織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結果為導向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提出問題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預先為異議做準備</a:t>
                      </a:r>
                      <a:endParaRPr kumimoji="1" lang="zh-TW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浪費他們的時間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毫無目的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過度關注細節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太感情化</a:t>
                      </a:r>
                      <a:endParaRPr kumimoji="1" lang="zh-TW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孔雀</a:t>
                      </a:r>
                      <a:endParaRPr kumimoji="1" lang="zh-TW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快速、有激情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了解他們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讓人覺得有趣</a:t>
                      </a:r>
                      <a:endParaRPr kumimoji="1" lang="zh-TW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快速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談論人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支持他們的夢想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詢問他們的看法</a:t>
                      </a:r>
                      <a:endParaRPr kumimoji="1" lang="zh-TW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太關注工作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冷漠</a:t>
                      </a:r>
                      <a:endParaRPr kumimoji="1" lang="zh-TW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無尾熊</a:t>
                      </a:r>
                      <a:endParaRPr kumimoji="1" lang="zh-TW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稍慢一些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溫和、真誠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逐步了解客戶</a:t>
                      </a:r>
                      <a:endParaRPr kumimoji="1" lang="zh-TW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開始聊一點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表示對他們感興趣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傾聽並做出反應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隨便些</a:t>
                      </a:r>
                      <a:endParaRPr kumimoji="1" lang="zh-TW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直接談到業務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嚴肅地談生意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向對方下命令</a:t>
                      </a:r>
                      <a:endParaRPr kumimoji="1" lang="zh-TW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貓頭鷹</a:t>
                      </a:r>
                      <a:endParaRPr kumimoji="1" lang="zh-TW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稍慢一些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顯得經過詳細考慮，系統化</a:t>
                      </a:r>
                      <a:endParaRPr kumimoji="1" lang="zh-TW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華康儷粗宋" pitchFamily="49" charset="-120"/>
                        <a:buChar char="□"/>
                        <a:tabLst>
                          <a:tab pos="228600" algn="l"/>
                        </a:tabLst>
                      </a:pPr>
                      <a:r>
                        <a:rPr kumimoji="1" lang="zh-TW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強調準確和事實</a:t>
                      </a:r>
                      <a:endParaRPr kumimoji="1" lang="zh-TW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□ 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詳細準備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□ 提供證據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□ 顯得有條不紊</a:t>
                      </a:r>
                      <a:endParaRPr kumimoji="1" lang="zh-TW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□ </a:t>
                      </a: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雜亂無章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華康儷粗宋(P)" pitchFamily="18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□ 太隨意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□ 用主觀來判斷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華康儷粗宋(P)" pitchFamily="18" charset="-120"/>
                          <a:cs typeface="Times New Roman" pitchFamily="18" charset="0"/>
                        </a:rPr>
                        <a:t>□ 用個人吸引力</a:t>
                      </a:r>
                      <a:endParaRPr kumimoji="1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新細明體" charset="-12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30" name="Group 2"/>
          <p:cNvGrpSpPr>
            <a:grpSpLocks/>
          </p:cNvGrpSpPr>
          <p:nvPr/>
        </p:nvGrpSpPr>
        <p:grpSpPr bwMode="auto">
          <a:xfrm>
            <a:off x="701675" y="333375"/>
            <a:ext cx="8893175" cy="6804025"/>
            <a:chOff x="158" y="164"/>
            <a:chExt cx="5602" cy="4286"/>
          </a:xfrm>
        </p:grpSpPr>
        <p:pic>
          <p:nvPicPr>
            <p:cNvPr id="29700" name="Picture 3" descr="y2_002"/>
            <p:cNvPicPr>
              <a:picLocks noChangeAspect="1" noChangeArrowheads="1"/>
            </p:cNvPicPr>
            <p:nvPr/>
          </p:nvPicPr>
          <p:blipFill>
            <a:blip r:embed="rId3" cstate="screen">
              <a:clrChange>
                <a:clrFrom>
                  <a:srgbClr val="FBFCF6"/>
                </a:clrFrom>
                <a:clrTo>
                  <a:srgbClr val="FBFC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1298"/>
              <a:ext cx="2713" cy="2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1" name="Picture 4" descr="200712414367324_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4" y="164"/>
              <a:ext cx="4286" cy="4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xfrm>
            <a:off x="381000" y="44450"/>
            <a:ext cx="8382000" cy="1223963"/>
          </a:xfrm>
        </p:spPr>
        <p:txBody>
          <a:bodyPr/>
          <a:lstStyle/>
          <a:p>
            <a:pPr>
              <a:defRPr/>
            </a:pPr>
            <a:r>
              <a:rPr lang="zh-TW" altLang="en-US" sz="5400">
                <a:ea typeface="華康儷粗黑" pitchFamily="49" charset="-120"/>
              </a:rPr>
              <a:t>獅子和羚羊的故事</a:t>
            </a:r>
            <a:endParaRPr lang="zh-CN" altLang="en-US" sz="5400">
              <a:ea typeface="華康儷粗黑" pitchFamily="49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82000" cy="4425950"/>
          </a:xfrm>
        </p:spPr>
        <p:txBody>
          <a:bodyPr/>
          <a:lstStyle/>
          <a:p>
            <a:pPr algn="ctr"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zh-TW" altLang="en-US" smtClean="0">
                <a:latin typeface="華康中黑體" pitchFamily="49" charset="-120"/>
                <a:ea typeface="華康中黑體" pitchFamily="49" charset="-120"/>
              </a:rPr>
              <a:t>清晨，非洲草原上的羚羊從睡夢中醒來</a:t>
            </a:r>
          </a:p>
          <a:p>
            <a:pPr algn="ctr"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zh-TW" altLang="en-US" smtClean="0">
                <a:solidFill>
                  <a:srgbClr val="800000"/>
                </a:solidFill>
                <a:latin typeface="華康中黑體" pitchFamily="49" charset="-120"/>
                <a:ea typeface="華康中黑體" pitchFamily="49" charset="-120"/>
              </a:rPr>
              <a:t>它知道新的比賽就要開始</a:t>
            </a:r>
          </a:p>
          <a:p>
            <a:pPr algn="ctr"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zh-TW" altLang="en-US" smtClean="0">
                <a:latin typeface="華康中黑體" pitchFamily="49" charset="-120"/>
                <a:ea typeface="華康中黑體" pitchFamily="49" charset="-120"/>
              </a:rPr>
              <a:t>對手仍是跑得最快的獅子</a:t>
            </a:r>
          </a:p>
          <a:p>
            <a:pPr algn="ctr"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zh-TW" altLang="en-US" smtClean="0">
                <a:solidFill>
                  <a:srgbClr val="800000"/>
                </a:solidFill>
                <a:latin typeface="華康中黑體" pitchFamily="49" charset="-120"/>
                <a:ea typeface="華康中黑體" pitchFamily="49" charset="-120"/>
              </a:rPr>
              <a:t>想活命，就必須在賽跑中獲勝</a:t>
            </a:r>
          </a:p>
          <a:p>
            <a:pPr algn="ctr"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zh-TW" altLang="en-US" smtClean="0">
                <a:solidFill>
                  <a:schemeClr val="bg2"/>
                </a:solidFill>
                <a:latin typeface="華康中黑體" pitchFamily="49" charset="-120"/>
                <a:ea typeface="華康中黑體" pitchFamily="49" charset="-120"/>
              </a:rPr>
              <a:t>而</a:t>
            </a:r>
            <a:r>
              <a:rPr lang="zh-TW" altLang="en-US" smtClean="0">
                <a:latin typeface="華康中黑體" pitchFamily="49" charset="-120"/>
                <a:ea typeface="華康中黑體" pitchFamily="49" charset="-120"/>
              </a:rPr>
              <a:t>獅子的負擔也不輕</a:t>
            </a:r>
            <a:endParaRPr lang="en-US" altLang="zh-TW" smtClean="0">
              <a:latin typeface="華康中黑體" pitchFamily="49" charset="-120"/>
              <a:ea typeface="華康中黑體" pitchFamily="49" charset="-120"/>
            </a:endParaRPr>
          </a:p>
          <a:p>
            <a:pPr algn="ctr"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zh-TW" altLang="en-US" smtClean="0">
                <a:latin typeface="華康中黑體" pitchFamily="49" charset="-120"/>
                <a:ea typeface="華康中黑體" pitchFamily="49" charset="-120"/>
              </a:rPr>
              <a:t>假如它跑不過最慢的羚羊</a:t>
            </a:r>
          </a:p>
          <a:p>
            <a:pPr algn="ctr">
              <a:lnSpc>
                <a:spcPct val="9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zh-TW" altLang="en-US" b="1" smtClean="0">
                <a:solidFill>
                  <a:srgbClr val="C00000"/>
                </a:solidFill>
                <a:latin typeface="華康中黑體" pitchFamily="49" charset="-120"/>
                <a:ea typeface="華康中黑體" pitchFamily="49" charset="-120"/>
              </a:rPr>
              <a:t>命運都是一樣</a:t>
            </a:r>
            <a:r>
              <a:rPr lang="en-US" altLang="zh-TW" b="1" smtClean="0">
                <a:solidFill>
                  <a:srgbClr val="C00000"/>
                </a:solidFill>
                <a:latin typeface="華康中黑體" pitchFamily="49" charset="-120"/>
                <a:ea typeface="華康中黑體" pitchFamily="49" charset="-120"/>
              </a:rPr>
              <a:t>!</a:t>
            </a:r>
          </a:p>
        </p:txBody>
      </p:sp>
      <p:sp>
        <p:nvSpPr>
          <p:cNvPr id="2" name="矩形 1"/>
          <p:cNvSpPr/>
          <p:nvPr/>
        </p:nvSpPr>
        <p:spPr>
          <a:xfrm>
            <a:off x="469829" y="5987617"/>
            <a:ext cx="839204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華康海報體W12(P)" pitchFamily="82" charset="-120"/>
                <a:ea typeface="華康海報體W12(P)" pitchFamily="82" charset="-120"/>
              </a:rPr>
              <a:t>當太陽升起，為生存，還是快跑吧</a:t>
            </a:r>
            <a:r>
              <a:rPr kumimoji="0" lang="en-US" altLang="zh-TW" sz="4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華康海報體W12(P)" pitchFamily="82" charset="-120"/>
                <a:ea typeface="華康海報體W12(P)" pitchFamily="82" charset="-120"/>
              </a:rPr>
              <a:t>﹗</a:t>
            </a:r>
            <a:endParaRPr kumimoji="0" lang="zh-TW" alt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華康海報體W12(P)" pitchFamily="82" charset="-120"/>
              <a:ea typeface="華康海報體W12(P)" pitchFamily="82" charset="-12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987675" y="-387350"/>
            <a:ext cx="3168650" cy="1882775"/>
            <a:chOff x="158" y="164"/>
            <a:chExt cx="5249" cy="3494"/>
          </a:xfrm>
        </p:grpSpPr>
        <p:pic>
          <p:nvPicPr>
            <p:cNvPr id="30725" name="Picture 3" descr="y2_002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BFCF6"/>
                </a:clrFrom>
                <a:clrTo>
                  <a:srgbClr val="FBFC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1298"/>
              <a:ext cx="2713" cy="2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6" name="Picture 4" descr="200712414367324_2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28" b="18475"/>
            <a:stretch>
              <a:fillRect/>
            </a:stretch>
          </p:blipFill>
          <p:spPr bwMode="auto">
            <a:xfrm>
              <a:off x="1474" y="164"/>
              <a:ext cx="3933" cy="3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01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80"/>
                            </p:stCondLst>
                            <p:childTnLst>
                              <p:par>
                                <p:cTn id="5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01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75000"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zh-TW" altLang="en-US" sz="5400">
                <a:ea typeface="華康儷粗黑" pitchFamily="49" charset="-120"/>
              </a:rPr>
              <a:t>關鍵思維</a:t>
            </a:r>
          </a:p>
        </p:txBody>
      </p:sp>
      <p:pic>
        <p:nvPicPr>
          <p:cNvPr id="103427" name="Picture 3" descr="W0200701173559707397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3097"/>
            <a:ext cx="3886475" cy="2564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1628800"/>
            <a:ext cx="8382000" cy="4535488"/>
          </a:xfrm>
        </p:spPr>
        <p:txBody>
          <a:bodyPr/>
          <a:lstStyle/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zh-CN" altLang="en-US" dirty="0">
                <a:latin typeface="新細明體" pitchFamily="18" charset="-120"/>
                <a:ea typeface="SimSun" pitchFamily="2" charset="-122"/>
              </a:rPr>
              <a:t>         </a:t>
            </a:r>
            <a:r>
              <a:rPr lang="zh-TW" altLang="en-US" dirty="0">
                <a:latin typeface="華康儷粗宋" pitchFamily="49" charset="-120"/>
                <a:ea typeface="華康儷粗宋" pitchFamily="49" charset="-120"/>
              </a:rPr>
              <a:t>在動物世界裡，</a:t>
            </a:r>
            <a:r>
              <a:rPr lang="zh-TW" altLang="en-US" dirty="0" smtClean="0">
                <a:latin typeface="華康儷粗宋" pitchFamily="49" charset="-120"/>
                <a:ea typeface="華康儷粗宋" pitchFamily="49" charset="-120"/>
              </a:rPr>
              <a:t>對手是</a:t>
            </a:r>
            <a:r>
              <a:rPr lang="en-US" altLang="zh-TW" dirty="0" smtClean="0">
                <a:latin typeface="華康儷粗宋" pitchFamily="49" charset="-120"/>
                <a:ea typeface="華康儷粗宋" pitchFamily="49" charset="-120"/>
              </a:rPr>
              <a:t>…?</a:t>
            </a:r>
            <a:r>
              <a:rPr lang="zh-TW" altLang="en-US" dirty="0" smtClean="0">
                <a:latin typeface="華康儷粗宋" pitchFamily="49" charset="-120"/>
                <a:ea typeface="華康儷粗宋" pitchFamily="49" charset="-120"/>
              </a:rPr>
              <a:t> </a:t>
            </a:r>
            <a:r>
              <a:rPr lang="en-US" altLang="zh-TW" sz="4000" u="sng" dirty="0" smtClean="0">
                <a:solidFill>
                  <a:srgbClr val="800000"/>
                </a:solidFill>
                <a:latin typeface="華康儷粗宋" pitchFamily="49" charset="-120"/>
                <a:ea typeface="華康儷粗宋" pitchFamily="49" charset="-120"/>
              </a:rPr>
              <a:t>___</a:t>
            </a:r>
            <a:endParaRPr lang="en-US" altLang="zh-TW" sz="4000" u="sng" dirty="0">
              <a:solidFill>
                <a:srgbClr val="800000"/>
              </a:solidFill>
              <a:latin typeface="華康儷粗宋" pitchFamily="49" charset="-120"/>
              <a:ea typeface="華康儷粗宋" pitchFamily="49" charset="-120"/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zh-TW" altLang="en-US" dirty="0" smtClean="0">
                <a:latin typeface="華康儷粗宋" pitchFamily="49" charset="-120"/>
                <a:ea typeface="華康儷粗宋" pitchFamily="49" charset="-120"/>
              </a:rPr>
              <a:t>想逃避死亡追逐，先要戰勝</a:t>
            </a:r>
            <a:r>
              <a:rPr lang="en-US" altLang="zh-TW" dirty="0" smtClean="0">
                <a:latin typeface="華康儷粗宋" pitchFamily="49" charset="-120"/>
                <a:ea typeface="華康儷粗宋" pitchFamily="49" charset="-120"/>
              </a:rPr>
              <a:t>…?</a:t>
            </a:r>
            <a:r>
              <a:rPr lang="zh-TW" altLang="en-US" dirty="0" smtClean="0">
                <a:latin typeface="華康儷粗宋" pitchFamily="49" charset="-120"/>
                <a:ea typeface="華康儷粗宋" pitchFamily="49" charset="-120"/>
              </a:rPr>
              <a:t>  </a:t>
            </a:r>
            <a:r>
              <a:rPr lang="en-US" altLang="zh-TW" sz="4000" u="sng" dirty="0" smtClean="0">
                <a:solidFill>
                  <a:srgbClr val="800000"/>
                </a:solidFill>
                <a:latin typeface="華康儷粗宋" pitchFamily="49" charset="-120"/>
                <a:ea typeface="華康儷粗宋" pitchFamily="49" charset="-120"/>
              </a:rPr>
              <a:t>___</a:t>
            </a:r>
            <a:endParaRPr lang="en-US" altLang="zh-TW" sz="4000" u="sng" dirty="0">
              <a:solidFill>
                <a:srgbClr val="800000"/>
              </a:solidFill>
              <a:latin typeface="華康儷粗宋" pitchFamily="49" charset="-120"/>
              <a:ea typeface="華康儷粗宋" pitchFamily="49" charset="-120"/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zh-TW" altLang="en-US" sz="3600" dirty="0">
                <a:solidFill>
                  <a:srgbClr val="800000"/>
                </a:solidFill>
                <a:latin typeface="華康儷粗宋" pitchFamily="49" charset="-120"/>
                <a:ea typeface="華康儷粗宋" pitchFamily="49" charset="-120"/>
              </a:rPr>
              <a:t>必須越跑越快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zh-TW" altLang="en-US" dirty="0" smtClean="0">
                <a:latin typeface="華康儷粗宋" pitchFamily="49" charset="-120"/>
                <a:ea typeface="華康儷粗宋" pitchFamily="49" charset="-120"/>
              </a:rPr>
              <a:t>稍</a:t>
            </a:r>
            <a:r>
              <a:rPr lang="zh-TW" altLang="en-US" dirty="0">
                <a:latin typeface="華康儷粗宋" pitchFamily="49" charset="-120"/>
                <a:ea typeface="華康儷粗宋" pitchFamily="49" charset="-120"/>
              </a:rPr>
              <a:t>一鬆懈便會成為他人的</a:t>
            </a:r>
            <a:r>
              <a:rPr lang="zh-TW" altLang="en-US" sz="4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行書體" pitchFamily="65" charset="-120"/>
                <a:ea typeface="華康行書體" pitchFamily="65" charset="-120"/>
              </a:rPr>
              <a:t>戰利品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zh-TW" altLang="en-US" dirty="0">
                <a:latin typeface="華康中黑體" pitchFamily="49" charset="-120"/>
                <a:ea typeface="華康中黑體" pitchFamily="49" charset="-120"/>
              </a:rPr>
              <a:t>             </a:t>
            </a:r>
            <a:r>
              <a:rPr lang="zh-TW" altLang="en-US" dirty="0">
                <a:latin typeface="華康儷粗宋" pitchFamily="49" charset="-120"/>
                <a:ea typeface="華康儷粗宋" pitchFamily="49" charset="-120"/>
              </a:rPr>
              <a:t>而且</a:t>
            </a:r>
            <a:r>
              <a:rPr lang="zh-TW" altLang="en-US" dirty="0">
                <a:latin typeface="華康中黑體" pitchFamily="49" charset="-120"/>
                <a:ea typeface="華康中黑體" pitchFamily="49" charset="-120"/>
              </a:rPr>
              <a:t> </a:t>
            </a:r>
            <a:r>
              <a:rPr lang="zh-TW" altLang="en-US" sz="4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行書體" pitchFamily="65" charset="-120"/>
                <a:ea typeface="華康行書體" pitchFamily="65" charset="-120"/>
              </a:rPr>
              <a:t>決無重賽的機會</a:t>
            </a:r>
            <a:r>
              <a:rPr lang="en-US" altLang="zh-TW" dirty="0">
                <a:latin typeface="華康中黑體" pitchFamily="49" charset="-120"/>
                <a:ea typeface="華康中黑體" pitchFamily="49" charset="-120"/>
              </a:rPr>
              <a:t>!</a:t>
            </a:r>
            <a:endParaRPr lang="en-US" altLang="zh-CN" dirty="0">
              <a:latin typeface="華康中黑體" pitchFamily="49" charset="-120"/>
              <a:ea typeface="華康中黑體" pitchFamily="49" charset="-120"/>
            </a:endParaRPr>
          </a:p>
        </p:txBody>
      </p:sp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6857826" y="1628800"/>
            <a:ext cx="1098550" cy="641350"/>
          </a:xfrm>
          <a:prstGeom prst="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TW" altLang="en-US" sz="3600" dirty="0">
                <a:solidFill>
                  <a:srgbClr val="800000"/>
                </a:solidFill>
                <a:ea typeface="華康儷粗黑" pitchFamily="49" charset="-120"/>
              </a:rPr>
              <a:t>自己</a:t>
            </a:r>
          </a:p>
        </p:txBody>
      </p:sp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6857826" y="2571626"/>
            <a:ext cx="1098550" cy="646331"/>
          </a:xfrm>
          <a:prstGeom prst="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3600" dirty="0" smtClean="0">
                <a:solidFill>
                  <a:srgbClr val="800000"/>
                </a:solidFill>
                <a:ea typeface="華康儷粗黑" pitchFamily="49" charset="-120"/>
              </a:rPr>
              <a:t>自己</a:t>
            </a:r>
            <a:endParaRPr lang="zh-TW" altLang="en-US" sz="3600" dirty="0">
              <a:solidFill>
                <a:srgbClr val="800000"/>
              </a:solidFill>
              <a:ea typeface="華康儷粗黑" pitchFamily="49" charset="-120"/>
            </a:endParaRPr>
          </a:p>
        </p:txBody>
      </p:sp>
      <p:sp>
        <p:nvSpPr>
          <p:cNvPr id="7" name="文字方塊 6">
            <a:hlinkClick r:id="rId4" action="ppaction://hlinkfile"/>
          </p:cNvPr>
          <p:cNvSpPr txBox="1"/>
          <p:nvPr/>
        </p:nvSpPr>
        <p:spPr>
          <a:xfrm>
            <a:off x="7641455" y="6416378"/>
            <a:ext cx="150254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FFFF00"/>
                </a:solidFill>
                <a:latin typeface="華康儷粗宋" pitchFamily="49" charset="-120"/>
                <a:ea typeface="華康儷粗宋" pitchFamily="49" charset="-120"/>
              </a:rPr>
              <a:t>永不放棄</a:t>
            </a:r>
            <a:r>
              <a:rPr lang="en-US" altLang="zh-TW" sz="2400" dirty="0" smtClean="0">
                <a:solidFill>
                  <a:srgbClr val="FFFF00"/>
                </a:solidFill>
                <a:latin typeface="華康儷粗宋" pitchFamily="49" charset="-120"/>
                <a:ea typeface="華康儷粗宋" pitchFamily="49" charset="-120"/>
              </a:rPr>
              <a:t>!</a:t>
            </a:r>
            <a:endParaRPr lang="zh-TW" altLang="en-US" sz="2400" dirty="0">
              <a:solidFill>
                <a:srgbClr val="FFFF00"/>
              </a:solidFill>
              <a:latin typeface="華康儷粗宋" pitchFamily="49" charset="-120"/>
              <a:ea typeface="華康儷粗宋" pitchFamily="49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34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9" grpId="0" animBg="1"/>
      <p:bldP spid="103430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fld id="{4D627F01-FF4E-453D-A340-CE6A48933C7E}" type="slidenum">
              <a:rPr kumimoji="0" lang="en-US" altLang="zh-TW" smtClean="0">
                <a:solidFill>
                  <a:schemeClr val="tx2"/>
                </a:solidFill>
                <a:latin typeface="Arial" charset="0"/>
              </a:rPr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kumimoji="0" lang="en-US" altLang="zh-TW" smtClean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85026" name="Rectangle 2"/>
          <p:cNvSpPr>
            <a:spLocks noChangeArrowheads="1"/>
          </p:cNvSpPr>
          <p:nvPr/>
        </p:nvSpPr>
        <p:spPr bwMode="auto">
          <a:xfrm>
            <a:off x="0" y="1628775"/>
            <a:ext cx="9144000" cy="2016125"/>
          </a:xfrm>
          <a:prstGeom prst="rect">
            <a:avLst/>
          </a:prstGeom>
          <a:gradFill rotWithShape="1">
            <a:gsLst>
              <a:gs pos="0">
                <a:srgbClr val="9CE8BB"/>
              </a:gs>
              <a:gs pos="50000">
                <a:schemeClr val="bg1"/>
              </a:gs>
              <a:gs pos="100000">
                <a:srgbClr val="9CE8B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533400" indent="-533400" eaLnBrk="0" fontAlgn="auto" hangingPunct="0">
              <a:spcBef>
                <a:spcPct val="250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v"/>
              <a:defRPr/>
            </a:pPr>
            <a:r>
              <a:rPr kumimoji="0" lang="zh-TW" altLang="en-US" sz="2400" dirty="0">
                <a:solidFill>
                  <a:schemeClr val="tx2"/>
                </a:solidFill>
                <a:latin typeface="華康儷粗宋" pitchFamily="49" charset="-120"/>
                <a:ea typeface="華康儷粗宋" pitchFamily="49" charset="-120"/>
              </a:rPr>
              <a:t>著名畫家柯羅，為一位年輕畫家指出了這位年輕人作品需要改進的地方</a:t>
            </a:r>
          </a:p>
          <a:p>
            <a:pPr marL="533400" indent="-533400" eaLnBrk="0" fontAlgn="auto" hangingPunct="0">
              <a:spcBef>
                <a:spcPct val="250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v"/>
              <a:defRPr/>
            </a:pPr>
            <a:r>
              <a:rPr kumimoji="0" lang="zh-TW" altLang="en-US" sz="2400" dirty="0">
                <a:solidFill>
                  <a:schemeClr val="tx2"/>
                </a:solidFill>
                <a:latin typeface="華康儷粗宋" pitchFamily="49" charset="-120"/>
                <a:ea typeface="華康儷粗宋" pitchFamily="49" charset="-120"/>
              </a:rPr>
              <a:t>年輕畫家說 </a:t>
            </a:r>
            <a:r>
              <a:rPr kumimoji="0" lang="zh-TW" altLang="en-US" sz="2400" dirty="0">
                <a:solidFill>
                  <a:schemeClr val="tx2"/>
                </a:solidFill>
                <a:latin typeface="Verdana"/>
                <a:ea typeface="華康儷粗宋" pitchFamily="49" charset="-120"/>
              </a:rPr>
              <a:t>“</a:t>
            </a:r>
            <a:r>
              <a:rPr kumimoji="0" lang="zh-TW" altLang="en-US" sz="2400" dirty="0">
                <a:solidFill>
                  <a:srgbClr val="800000"/>
                </a:solidFill>
                <a:latin typeface="華康儷粗宋" pitchFamily="49" charset="-120"/>
                <a:ea typeface="華康儷粗宋" pitchFamily="49" charset="-120"/>
              </a:rPr>
              <a:t>謝謝您</a:t>
            </a:r>
            <a:r>
              <a:rPr kumimoji="0" lang="en-US" altLang="zh-TW" sz="2400" dirty="0">
                <a:solidFill>
                  <a:srgbClr val="800000"/>
                </a:solidFill>
                <a:latin typeface="華康儷粗宋" pitchFamily="49" charset="-120"/>
                <a:ea typeface="華康儷粗宋" pitchFamily="49" charset="-120"/>
              </a:rPr>
              <a:t>! </a:t>
            </a:r>
            <a:r>
              <a:rPr kumimoji="0" lang="zh-TW" altLang="en-US" sz="2400" dirty="0">
                <a:solidFill>
                  <a:srgbClr val="800000"/>
                </a:solidFill>
                <a:latin typeface="華康儷粗宋" pitchFamily="49" charset="-120"/>
                <a:ea typeface="華康儷粗宋" pitchFamily="49" charset="-120"/>
              </a:rPr>
              <a:t>明天我就將它全部修改</a:t>
            </a:r>
            <a:r>
              <a:rPr kumimoji="0" lang="zh-TW" altLang="en-US" sz="2400" dirty="0">
                <a:solidFill>
                  <a:schemeClr val="tx2"/>
                </a:solidFill>
                <a:latin typeface="Verdana"/>
                <a:ea typeface="華康儷粗宋" pitchFamily="49" charset="-120"/>
              </a:rPr>
              <a:t>”</a:t>
            </a:r>
            <a:endParaRPr kumimoji="0" lang="zh-TW" altLang="en-US" sz="2400" dirty="0">
              <a:solidFill>
                <a:schemeClr val="tx2"/>
              </a:solidFill>
              <a:latin typeface="華康儷粗宋" pitchFamily="49" charset="-120"/>
              <a:ea typeface="華康儷粗宋" pitchFamily="49" charset="-120"/>
            </a:endParaRPr>
          </a:p>
          <a:p>
            <a:pPr marL="533400" indent="-533400" eaLnBrk="0" fontAlgn="auto" hangingPunct="0">
              <a:spcBef>
                <a:spcPct val="250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v"/>
              <a:defRPr/>
            </a:pPr>
            <a:r>
              <a:rPr kumimoji="0" lang="zh-TW" altLang="en-US" sz="2400" dirty="0">
                <a:solidFill>
                  <a:schemeClr val="tx2"/>
                </a:solidFill>
                <a:latin typeface="華康儷粗宋" pitchFamily="49" charset="-120"/>
                <a:ea typeface="華康儷粗宋" pitchFamily="49" charset="-120"/>
              </a:rPr>
              <a:t>柯羅激動的說：</a:t>
            </a:r>
            <a:r>
              <a:rPr kumimoji="0" lang="zh-TW" altLang="en-US" sz="2400" dirty="0">
                <a:solidFill>
                  <a:schemeClr val="tx2"/>
                </a:solidFill>
                <a:latin typeface="Verdana"/>
                <a:ea typeface="華康儷粗宋" pitchFamily="49" charset="-120"/>
              </a:rPr>
              <a:t>“</a:t>
            </a:r>
            <a:r>
              <a:rPr kumimoji="0" lang="zh-TW" altLang="en-US" sz="2400" dirty="0">
                <a:solidFill>
                  <a:srgbClr val="800000"/>
                </a:solidFill>
                <a:latin typeface="華康儷粗宋" pitchFamily="49" charset="-120"/>
                <a:ea typeface="華康儷粗宋" pitchFamily="49" charset="-120"/>
              </a:rPr>
              <a:t>為什麼是明天，要是你今晚就死了呢？</a:t>
            </a:r>
            <a:r>
              <a:rPr kumimoji="0" lang="zh-TW" altLang="en-US" sz="2400" dirty="0">
                <a:solidFill>
                  <a:schemeClr val="tx2"/>
                </a:solidFill>
                <a:latin typeface="Verdana"/>
                <a:ea typeface="華康儷粗宋" pitchFamily="49" charset="-120"/>
              </a:rPr>
              <a:t>”</a:t>
            </a:r>
            <a:endParaRPr kumimoji="0" lang="zh-CN" altLang="en-US" dirty="0">
              <a:solidFill>
                <a:schemeClr val="tx2"/>
              </a:solidFill>
              <a:latin typeface="華康儷粗宋" pitchFamily="49" charset="-120"/>
              <a:ea typeface="華康儷粗宋" pitchFamily="49" charset="-120"/>
            </a:endParaRPr>
          </a:p>
        </p:txBody>
      </p:sp>
      <p:sp>
        <p:nvSpPr>
          <p:cNvPr id="385027" name="Text Box 3"/>
          <p:cNvSpPr txBox="1">
            <a:spLocks noChangeArrowheads="1"/>
          </p:cNvSpPr>
          <p:nvPr/>
        </p:nvSpPr>
        <p:spPr bwMode="auto">
          <a:xfrm>
            <a:off x="357188" y="4437063"/>
            <a:ext cx="6985000" cy="18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sz="3200" b="1">
                <a:solidFill>
                  <a:srgbClr val="7030A0"/>
                </a:solidFill>
                <a:ea typeface="華康行楷體W5(P)" pitchFamily="66" charset="-120"/>
              </a:rPr>
              <a:t>你也許會滯留原地，但時間絕對不會</a:t>
            </a:r>
          </a:p>
          <a:p>
            <a:pPr eaLnBrk="1" hangingPunct="1">
              <a:spcBef>
                <a:spcPct val="50000"/>
              </a:spcBef>
            </a:pPr>
            <a:r>
              <a:rPr kumimoji="0" lang="zh-TW" altLang="en-US" sz="2800" b="1"/>
              <a:t>      </a:t>
            </a:r>
            <a:r>
              <a:rPr kumimoji="0" lang="zh-CN" altLang="en-US" sz="2800" b="1">
                <a:ea typeface="SimSun" pitchFamily="2" charset="-122"/>
              </a:rPr>
              <a:t>（</a:t>
            </a:r>
            <a:r>
              <a:rPr kumimoji="0" lang="en-US" altLang="zh-CN" sz="2800" b="1">
                <a:ea typeface="SimSun" pitchFamily="2" charset="-122"/>
              </a:rPr>
              <a:t>You may delay, but time will not</a:t>
            </a:r>
            <a:r>
              <a:rPr kumimoji="0" lang="zh-CN" altLang="en-US" sz="2800" b="1">
                <a:ea typeface="SimSun" pitchFamily="2" charset="-122"/>
              </a:rPr>
              <a:t>）</a:t>
            </a:r>
          </a:p>
          <a:p>
            <a:pPr eaLnBrk="1" hangingPunct="1">
              <a:spcBef>
                <a:spcPct val="50000"/>
              </a:spcBef>
            </a:pPr>
            <a:r>
              <a:rPr kumimoji="0" lang="zh-CN" altLang="en-US" sz="2800" b="1">
                <a:ea typeface="SimSun" pitchFamily="2" charset="-122"/>
              </a:rPr>
              <a:t>				</a:t>
            </a:r>
            <a:r>
              <a:rPr kumimoji="0" lang="zh-TW" altLang="en-US" sz="2800" b="1"/>
              <a:t>      </a:t>
            </a:r>
            <a:r>
              <a:rPr kumimoji="0" lang="en-US" altLang="zh-CN" sz="2800" b="1">
                <a:ea typeface="SimSun" pitchFamily="2" charset="-122"/>
              </a:rPr>
              <a:t>——</a:t>
            </a:r>
            <a:r>
              <a:rPr kumimoji="0" lang="zh-CN" altLang="en-US" sz="2800" b="1">
                <a:ea typeface="SimSun" pitchFamily="2" charset="-122"/>
              </a:rPr>
              <a:t>佛蘭克林</a:t>
            </a:r>
          </a:p>
        </p:txBody>
      </p:sp>
      <p:pic>
        <p:nvPicPr>
          <p:cNvPr id="33797" name="Picture 4" descr="pic_7380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789363"/>
            <a:ext cx="2166938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959157" y="705444"/>
            <a:ext cx="7571303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B82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華康儷粗黑" pitchFamily="49" charset="-120"/>
              </a:rPr>
              <a:t>無論你想做什麼，現在就做</a:t>
            </a:r>
            <a:endParaRPr kumimoji="0" lang="zh-TW" altLang="en-US" sz="4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B82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</a:endParaRPr>
          </a:p>
        </p:txBody>
      </p:sp>
      <p:sp>
        <p:nvSpPr>
          <p:cNvPr id="2" name="文字方塊 1">
            <a:hlinkClick r:id="rId4" action="ppaction://hlinkfile"/>
          </p:cNvPr>
          <p:cNvSpPr txBox="1"/>
          <p:nvPr/>
        </p:nvSpPr>
        <p:spPr>
          <a:xfrm>
            <a:off x="405158" y="6093296"/>
            <a:ext cx="150254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華康儷粗宋" pitchFamily="49" charset="-120"/>
                <a:ea typeface="華康儷粗宋" pitchFamily="49" charset="-120"/>
              </a:rPr>
              <a:t>永不放棄</a:t>
            </a:r>
            <a:r>
              <a:rPr lang="en-US" altLang="zh-TW" sz="2400" dirty="0" smtClean="0">
                <a:latin typeface="華康儷粗宋" pitchFamily="49" charset="-120"/>
                <a:ea typeface="華康儷粗宋" pitchFamily="49" charset="-120"/>
              </a:rPr>
              <a:t>!</a:t>
            </a:r>
            <a:endParaRPr lang="zh-TW" altLang="en-US" sz="2400" dirty="0">
              <a:latin typeface="華康儷粗宋" pitchFamily="49" charset="-120"/>
              <a:ea typeface="華康儷粗宋" pitchFamily="49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5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5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5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5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5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5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5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85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7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108" y="600584"/>
            <a:ext cx="1693364" cy="21272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6" name="資料庫圖表 5"/>
          <p:cNvGraphicFramePr/>
          <p:nvPr/>
        </p:nvGraphicFramePr>
        <p:xfrm>
          <a:off x="4895528" y="1916832"/>
          <a:ext cx="4248472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1618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39552" y="1125538"/>
            <a:ext cx="5400675" cy="3383582"/>
          </a:xfr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25400">
            <a:solidFill>
              <a:srgbClr val="CCCC00"/>
            </a:solidFill>
            <a:miter lim="800000"/>
            <a:headEnd/>
            <a:tailEnd/>
          </a:ln>
          <a:effectLst>
            <a:glow rad="127000">
              <a:schemeClr val="accent6">
                <a:lumMod val="40000"/>
                <a:lumOff val="60000"/>
              </a:schemeClr>
            </a:glow>
          </a:effectLst>
          <a:scene3d>
            <a:camera prst="orthographicFront"/>
            <a:lightRig rig="threePt" dir="t"/>
          </a:scene3d>
          <a:sp3d>
            <a:bevelT w="101600" prst="riblet"/>
          </a:sp3d>
          <a:extLst/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zh-TW" altLang="en-US" sz="2000" dirty="0">
                <a:solidFill>
                  <a:srgbClr val="7030A0"/>
                </a:solidFill>
                <a:latin typeface="華康行楷體W5(P)" pitchFamily="66" charset="-120"/>
                <a:ea typeface="華康行楷體W5(P)" pitchFamily="66" charset="-120"/>
              </a:rPr>
              <a:t>服務公司：</a:t>
            </a:r>
            <a:r>
              <a:rPr lang="zh-TW" altLang="en-US" sz="2000" dirty="0">
                <a:latin typeface="華康行楷體W5(P)" pitchFamily="66" charset="-120"/>
                <a:ea typeface="華康行楷體W5(P)" pitchFamily="66" charset="-120"/>
              </a:rPr>
              <a:t>華康國際管理顧問公司 執行長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zh-TW" altLang="en-US" sz="2000" dirty="0">
                <a:solidFill>
                  <a:srgbClr val="7030A0"/>
                </a:solidFill>
                <a:latin typeface="華康行楷體W5(P)" pitchFamily="66" charset="-120"/>
                <a:ea typeface="華康行楷體W5(P)" pitchFamily="66" charset="-120"/>
              </a:rPr>
              <a:t>學歷：</a:t>
            </a:r>
            <a:r>
              <a:rPr lang="en-US" altLang="zh-TW" sz="2000" dirty="0" err="1">
                <a:latin typeface="華康行楷體W5(P)" pitchFamily="66" charset="-120"/>
                <a:ea typeface="華康行楷體W5(P)" pitchFamily="66" charset="-120"/>
              </a:rPr>
              <a:t>Tarlac</a:t>
            </a:r>
            <a:r>
              <a:rPr lang="en-US" altLang="zh-TW" sz="2000" dirty="0">
                <a:latin typeface="華康行楷體W5(P)" pitchFamily="66" charset="-120"/>
                <a:ea typeface="華康行楷體W5(P)" pitchFamily="66" charset="-120"/>
              </a:rPr>
              <a:t> State University Ph.D.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zh-TW" altLang="en-US" sz="2000" dirty="0" smtClean="0">
                <a:solidFill>
                  <a:srgbClr val="7030A0"/>
                </a:solidFill>
                <a:latin typeface="華康行楷體W5(P)" pitchFamily="66" charset="-120"/>
                <a:ea typeface="華康行楷體W5(P)" pitchFamily="66" charset="-120"/>
              </a:rPr>
              <a:t>經歷：</a:t>
            </a:r>
            <a:r>
              <a:rPr lang="en-US" altLang="zh-TW" sz="2000" dirty="0" smtClean="0">
                <a:latin typeface="華康行楷體W5(P)" pitchFamily="66" charset="-120"/>
                <a:ea typeface="華康行楷體W5(P)" pitchFamily="66" charset="-120"/>
              </a:rPr>
              <a:t>(</a:t>
            </a:r>
            <a:r>
              <a:rPr lang="zh-TW" altLang="en-US" sz="2000" dirty="0" smtClean="0">
                <a:solidFill>
                  <a:srgbClr val="C00000"/>
                </a:solidFill>
                <a:latin typeface="華康行楷體W5(P)" pitchFamily="66" charset="-120"/>
                <a:ea typeface="華康行楷體W5(P)" pitchFamily="66" charset="-120"/>
              </a:rPr>
              <a:t>藥師</a:t>
            </a:r>
            <a:r>
              <a:rPr lang="en-US" altLang="zh-TW" sz="2000" dirty="0" smtClean="0">
                <a:solidFill>
                  <a:srgbClr val="C00000"/>
                </a:solidFill>
                <a:latin typeface="華康行楷體W5(P)" pitchFamily="66" charset="-120"/>
                <a:ea typeface="華康行楷體W5(P)" pitchFamily="66" charset="-120"/>
              </a:rPr>
              <a:t>+</a:t>
            </a:r>
            <a:r>
              <a:rPr lang="zh-TW" altLang="en-US" sz="2000" dirty="0" smtClean="0">
                <a:solidFill>
                  <a:srgbClr val="C00000"/>
                </a:solidFill>
                <a:latin typeface="華康行楷體W5(P)" pitchFamily="66" charset="-120"/>
                <a:ea typeface="華康行楷體W5(P)" pitchFamily="66" charset="-120"/>
              </a:rPr>
              <a:t>資管</a:t>
            </a:r>
            <a:r>
              <a:rPr lang="en-US" altLang="zh-TW" sz="2000" dirty="0" smtClean="0">
                <a:solidFill>
                  <a:srgbClr val="C00000"/>
                </a:solidFill>
                <a:latin typeface="華康行楷體W5(P)" pitchFamily="66" charset="-120"/>
                <a:ea typeface="華康行楷體W5(P)" pitchFamily="66" charset="-120"/>
              </a:rPr>
              <a:t>+</a:t>
            </a:r>
            <a:r>
              <a:rPr lang="zh-TW" altLang="en-US" sz="2000" dirty="0" smtClean="0">
                <a:solidFill>
                  <a:srgbClr val="C00000"/>
                </a:solidFill>
                <a:latin typeface="華康行楷體W5(P)" pitchFamily="66" charset="-120"/>
                <a:ea typeface="華康行楷體W5(P)" pitchFamily="66" charset="-120"/>
              </a:rPr>
              <a:t>企管</a:t>
            </a:r>
            <a:r>
              <a:rPr lang="en-US" altLang="zh-TW" sz="2000" dirty="0" smtClean="0">
                <a:latin typeface="華康行楷體W5(P)" pitchFamily="66" charset="-120"/>
                <a:ea typeface="華康行楷體W5(P)" pitchFamily="66" charset="-120"/>
              </a:rPr>
              <a:t>)</a:t>
            </a:r>
            <a:endParaRPr lang="zh-TW" altLang="en-US" sz="2000" dirty="0">
              <a:latin typeface="華康行楷體W5(P)" pitchFamily="66" charset="-120"/>
              <a:ea typeface="華康行楷體W5(P)" pitchFamily="66" charset="-12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zh-TW" altLang="en-US" sz="2000" dirty="0">
                <a:latin typeface="華康行楷體W5(P)" pitchFamily="66" charset="-120"/>
                <a:ea typeface="華康行楷體W5(P)" pitchFamily="66" charset="-120"/>
              </a:rPr>
              <a:t>國立高雄第一科大 行銷流通系 講師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altLang="zh-TW" sz="1800" dirty="0">
                <a:latin typeface="華康行楷體W5(P)" pitchFamily="66" charset="-120"/>
                <a:ea typeface="華康行楷體W5(P)" pitchFamily="66" charset="-120"/>
              </a:rPr>
              <a:t>Hong Kong </a:t>
            </a:r>
            <a:r>
              <a:rPr lang="en-US" altLang="zh-TW" sz="1800" dirty="0" err="1">
                <a:latin typeface="華康行楷體W5(P)" pitchFamily="66" charset="-120"/>
                <a:ea typeface="華康行楷體W5(P)" pitchFamily="66" charset="-120"/>
              </a:rPr>
              <a:t>Tak</a:t>
            </a:r>
            <a:r>
              <a:rPr lang="en-US" altLang="zh-TW" sz="1800" dirty="0">
                <a:latin typeface="華康行楷體W5(P)" pitchFamily="66" charset="-120"/>
                <a:ea typeface="華康行楷體W5(P)" pitchFamily="66" charset="-120"/>
              </a:rPr>
              <a:t> Ming </a:t>
            </a:r>
            <a:r>
              <a:rPr lang="en-US" altLang="zh-TW" sz="1800" dirty="0" smtClean="0">
                <a:latin typeface="華康行楷體W5(P)" pitchFamily="66" charset="-120"/>
                <a:ea typeface="華康行楷體W5(P)" pitchFamily="66" charset="-120"/>
              </a:rPr>
              <a:t>College </a:t>
            </a:r>
            <a:r>
              <a:rPr lang="zh-TW" altLang="en-US" sz="2000" dirty="0" smtClean="0">
                <a:latin typeface="華康行楷體W5(P)" pitchFamily="66" charset="-120"/>
                <a:ea typeface="華康行楷體W5(P)" pitchFamily="66" charset="-120"/>
              </a:rPr>
              <a:t>副教授</a:t>
            </a:r>
            <a:endParaRPr lang="en-US" altLang="zh-TW" sz="2000" dirty="0" smtClean="0">
              <a:latin typeface="華康行楷體W5(P)" pitchFamily="66" charset="-120"/>
              <a:ea typeface="華康行楷體W5(P)" pitchFamily="66" charset="-12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zh-TW" altLang="en-US" sz="2000" dirty="0" smtClean="0">
                <a:latin typeface="華康行楷體W5(P)" pitchFamily="66" charset="-120"/>
                <a:ea typeface="華康行楷體W5(P)" pitchFamily="66" charset="-120"/>
              </a:rPr>
              <a:t>藥</a:t>
            </a:r>
            <a:r>
              <a:rPr lang="zh-TW" altLang="en-US" sz="2000" dirty="0">
                <a:latin typeface="華康行楷體W5(P)" pitchFamily="66" charset="-120"/>
                <a:ea typeface="華康行楷體W5(P)" pitchFamily="66" charset="-120"/>
              </a:rPr>
              <a:t>業市場雜誌 行銷專欄特約作者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TW" altLang="en-US" sz="2000" dirty="0">
                <a:latin typeface="華康行楷體W5(P)" pitchFamily="66" charset="-120"/>
                <a:ea typeface="華康行楷體W5(P)" pitchFamily="66" charset="-120"/>
              </a:rPr>
              <a:t>中小企業處企業</a:t>
            </a:r>
            <a:r>
              <a:rPr lang="en-US" altLang="zh-TW" sz="2000" dirty="0">
                <a:latin typeface="華康行楷體W5(P)" pitchFamily="66" charset="-120"/>
                <a:ea typeface="華康行楷體W5(P)" pitchFamily="66" charset="-120"/>
              </a:rPr>
              <a:t>e</a:t>
            </a:r>
            <a:r>
              <a:rPr lang="zh-TW" altLang="en-US" sz="2000" dirty="0">
                <a:latin typeface="華康行楷體W5(P)" pitchFamily="66" charset="-120"/>
                <a:ea typeface="華康行楷體W5(P)" pitchFamily="66" charset="-120"/>
              </a:rPr>
              <a:t>化 資深顧問師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zh-TW" altLang="en-US" sz="2000" dirty="0">
                <a:latin typeface="華康行楷體W5(P)" pitchFamily="66" charset="-120"/>
                <a:ea typeface="華康行楷體W5(P)" pitchFamily="66" charset="-120"/>
              </a:rPr>
              <a:t>職訓</a:t>
            </a:r>
            <a:r>
              <a:rPr lang="zh-TW" altLang="en-US" sz="2000" dirty="0" smtClean="0">
                <a:latin typeface="華康行楷體W5(P)" pitchFamily="66" charset="-120"/>
                <a:ea typeface="華康行楷體W5(P)" pitchFamily="66" charset="-120"/>
              </a:rPr>
              <a:t>局共通</a:t>
            </a:r>
            <a:r>
              <a:rPr lang="zh-TW" altLang="en-US" sz="2000" dirty="0">
                <a:latin typeface="華康行楷體W5(P)" pitchFamily="66" charset="-120"/>
                <a:ea typeface="華康行楷體W5(P)" pitchFamily="66" charset="-120"/>
              </a:rPr>
              <a:t>核心職能課程 資深講師</a:t>
            </a:r>
          </a:p>
          <a:p>
            <a:pPr lvl="1" eaLnBrk="1" hangingPunct="1">
              <a:lnSpc>
                <a:spcPct val="110000"/>
              </a:lnSpc>
              <a:defRPr/>
            </a:pPr>
            <a:endParaRPr lang="en-US" altLang="zh-TW" sz="2000" dirty="0">
              <a:latin typeface="華康行楷體W5(P)" pitchFamily="66" charset="-120"/>
              <a:ea typeface="華康行楷體W5(P)" pitchFamily="66" charset="-120"/>
            </a:endParaRPr>
          </a:p>
        </p:txBody>
      </p:sp>
      <p:grpSp>
        <p:nvGrpSpPr>
          <p:cNvPr id="2" name="群組 1"/>
          <p:cNvGrpSpPr>
            <a:grpSpLocks/>
          </p:cNvGrpSpPr>
          <p:nvPr/>
        </p:nvGrpSpPr>
        <p:grpSpPr bwMode="auto">
          <a:xfrm>
            <a:off x="330200" y="5618163"/>
            <a:ext cx="8331200" cy="1195387"/>
            <a:chOff x="330314" y="5517232"/>
            <a:chExt cx="8330571" cy="1194601"/>
          </a:xfrm>
        </p:grpSpPr>
        <p:sp>
          <p:nvSpPr>
            <p:cNvPr id="111623" name="Rectangle 7"/>
            <p:cNvSpPr>
              <a:spLocks noChangeArrowheads="1"/>
            </p:cNvSpPr>
            <p:nvPr/>
          </p:nvSpPr>
          <p:spPr bwMode="auto">
            <a:xfrm>
              <a:off x="2481389" y="5689523"/>
              <a:ext cx="6179496" cy="850018"/>
            </a:xfrm>
            <a:prstGeom prst="rect">
              <a:avLst/>
            </a:prstGeom>
            <a:ln>
              <a:headEnd/>
              <a:tailEnd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fontAlgn="auto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dirty="0">
                  <a:solidFill>
                    <a:srgbClr val="000000"/>
                  </a:solidFill>
                  <a:latin typeface="華康儷粗宋" pitchFamily="49" charset="-120"/>
                  <a:ea typeface="華康儷粗宋" pitchFamily="49" charset="-120"/>
                </a:rPr>
                <a:t>http://www.facebook.com/EVERYDAY168 </a:t>
              </a:r>
            </a:p>
            <a:p>
              <a:pPr algn="ctr" fontAlgn="auto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dirty="0">
                  <a:solidFill>
                    <a:srgbClr val="000000"/>
                  </a:solidFill>
                  <a:latin typeface="華康儷粗宋" pitchFamily="49" charset="-120"/>
                  <a:ea typeface="華康儷粗宋" pitchFamily="49" charset="-120"/>
                </a:rPr>
                <a:t>EMAIL: everyday168@gmail.com     </a:t>
              </a:r>
              <a:r>
                <a:rPr kumimoji="0" lang="zh-TW" altLang="en-US" dirty="0">
                  <a:solidFill>
                    <a:srgbClr val="000000"/>
                  </a:solidFill>
                  <a:latin typeface="華康儷粗宋" pitchFamily="49" charset="-120"/>
                  <a:ea typeface="華康儷粗宋" pitchFamily="49" charset="-120"/>
                </a:rPr>
                <a:t>電話：</a:t>
              </a:r>
              <a:r>
                <a:rPr kumimoji="0" lang="en-US" altLang="zh-TW" dirty="0">
                  <a:solidFill>
                    <a:srgbClr val="000000"/>
                  </a:solidFill>
                  <a:latin typeface="華康儷粗宋" pitchFamily="49" charset="-120"/>
                  <a:ea typeface="華康儷粗宋" pitchFamily="49" charset="-120"/>
                </a:rPr>
                <a:t>0928-703456</a:t>
              </a:r>
            </a:p>
          </p:txBody>
        </p:sp>
        <p:pic>
          <p:nvPicPr>
            <p:cNvPr id="13328" name="Picture 2" descr="http://pic.pimg.tw/dinosaurs/1308243204-f1af5a07e23fb44ebb77a2603bff664f.jpg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314" y="5517232"/>
              <a:ext cx="2151075" cy="1194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矩形 8"/>
          <p:cNvSpPr/>
          <p:nvPr/>
        </p:nvSpPr>
        <p:spPr>
          <a:xfrm>
            <a:off x="6149644" y="2727872"/>
            <a:ext cx="582596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kern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中圓體" pitchFamily="49" charset="-120"/>
                <a:ea typeface="華康中黑體" pitchFamily="49" charset="-120"/>
              </a:rPr>
              <a:t>專</a:t>
            </a:r>
            <a:endParaRPr kumimoji="0" lang="en-US" altLang="zh-TW" sz="3600" b="1" kern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華康中圓體" pitchFamily="49" charset="-120"/>
              <a:ea typeface="華康中黑體" pitchFamily="49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kern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中圓體" pitchFamily="49" charset="-120"/>
                <a:ea typeface="華康中黑體" pitchFamily="49" charset="-120"/>
              </a:rPr>
              <a:t>業</a:t>
            </a:r>
            <a:endParaRPr kumimoji="0" lang="en-US" altLang="zh-TW" sz="3600" b="1" kern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華康中圓體" pitchFamily="49" charset="-120"/>
              <a:ea typeface="華康中黑體" pitchFamily="49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kern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中圓體" pitchFamily="49" charset="-120"/>
                <a:ea typeface="華康中黑體" pitchFamily="49" charset="-120"/>
              </a:rPr>
              <a:t>領</a:t>
            </a:r>
            <a:endParaRPr kumimoji="0" lang="en-US" altLang="zh-TW" sz="3600" b="1" kern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華康中圓體" pitchFamily="49" charset="-120"/>
              <a:ea typeface="華康中黑體" pitchFamily="49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b="1" kern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中圓體" pitchFamily="49" charset="-120"/>
                <a:ea typeface="華康中黑體" pitchFamily="49" charset="-120"/>
              </a:rPr>
              <a:t>域</a:t>
            </a:r>
            <a:endParaRPr kumimoji="0" lang="zh-TW" altLang="en-US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+mn-ea"/>
            </a:endParaRPr>
          </a:p>
        </p:txBody>
      </p:sp>
      <p:pic>
        <p:nvPicPr>
          <p:cNvPr id="153604" name="Picture 4"/>
          <p:cNvPicPr>
            <a:picLocks noChangeAspect="1" noChangeArrowheads="1"/>
          </p:cNvPicPr>
          <p:nvPr/>
        </p:nvPicPr>
        <p:blipFill rotWithShape="1">
          <a:blip r:embed="rId10"/>
          <a:srcRect/>
          <a:stretch/>
        </p:blipFill>
        <p:spPr bwMode="auto">
          <a:xfrm>
            <a:off x="1406525" y="4819650"/>
            <a:ext cx="3675063" cy="769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119117" y="1624732"/>
            <a:ext cx="492443" cy="2308324"/>
          </a:xfrm>
          <a:prstGeom prst="rect">
            <a:avLst/>
          </a:prstGeom>
          <a:solidFill>
            <a:srgbClr val="7030A0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FFFFFF"/>
                </a:solidFill>
                <a:latin typeface="華康儷粗宋(P)"/>
                <a:ea typeface="華康儷粗宋(P)"/>
              </a:rPr>
              <a:t>許</a:t>
            </a:r>
            <a:endParaRPr kumimoji="0" lang="en-US" altLang="zh-TW" sz="2400" dirty="0">
              <a:solidFill>
                <a:srgbClr val="FFFFFF"/>
              </a:solidFill>
              <a:latin typeface="華康儷粗宋(P)"/>
              <a:ea typeface="華康儷粗宋(P)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FFFFFF"/>
                </a:solidFill>
                <a:latin typeface="華康儷粗宋(P)"/>
                <a:ea typeface="華康儷粗宋(P)"/>
              </a:rPr>
              <a:t>崧</a:t>
            </a:r>
            <a:endParaRPr kumimoji="0" lang="en-US" altLang="zh-TW" sz="2400" dirty="0">
              <a:solidFill>
                <a:srgbClr val="FFFFFF"/>
              </a:solidFill>
              <a:latin typeface="華康儷粗宋(P)"/>
              <a:ea typeface="華康儷粗宋(P)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FFFFFF"/>
                </a:solidFill>
                <a:latin typeface="華康儷粗宋(P)"/>
                <a:ea typeface="華康儷粗宋(P)"/>
              </a:rPr>
              <a:t>庭</a:t>
            </a:r>
            <a:endParaRPr kumimoji="0" lang="en-US" altLang="zh-TW" sz="2400" dirty="0">
              <a:solidFill>
                <a:srgbClr val="FFFFFF"/>
              </a:solidFill>
              <a:latin typeface="華康儷粗宋(P)"/>
              <a:ea typeface="華康儷粗宋(P)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sz="2400" dirty="0">
              <a:solidFill>
                <a:srgbClr val="FFFFFF"/>
              </a:solidFill>
              <a:latin typeface="華康儷粗宋(P)"/>
              <a:ea typeface="華康儷粗宋(P)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FFFFFF"/>
                </a:solidFill>
                <a:latin typeface="華康儷粗宋(P)"/>
                <a:ea typeface="華康儷粗宋(P)"/>
              </a:rPr>
              <a:t>簡</a:t>
            </a:r>
            <a:endParaRPr kumimoji="0" lang="en-US" altLang="zh-TW" sz="2400" dirty="0">
              <a:solidFill>
                <a:srgbClr val="FFFFFF"/>
              </a:solidFill>
              <a:latin typeface="華康儷粗宋(P)"/>
              <a:ea typeface="華康儷粗宋(P)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dirty="0">
                <a:solidFill>
                  <a:srgbClr val="FFFFFF"/>
                </a:solidFill>
                <a:latin typeface="華康儷粗宋(P)"/>
                <a:ea typeface="華康儷粗宋(P)"/>
              </a:rPr>
              <a:t>歷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iccp.com.tw/image/Q&amp;A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r="17018" b="10001"/>
          <a:stretch>
            <a:fillRect/>
          </a:stretch>
        </p:blipFill>
        <p:spPr bwMode="auto">
          <a:xfrm>
            <a:off x="539750" y="3700463"/>
            <a:ext cx="3381375" cy="296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2400300" y="476250"/>
            <a:ext cx="4465638" cy="2647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di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600" dirty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Q</a:t>
            </a:r>
            <a:r>
              <a:rPr kumimoji="0" lang="en-US" altLang="zh-TW" sz="9600" dirty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&amp;</a:t>
            </a:r>
            <a:r>
              <a:rPr kumimoji="0" lang="en-US" altLang="zh-TW" sz="16600" dirty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haroni" pitchFamily="2" charset="-79"/>
                <a:ea typeface="+mn-ea"/>
                <a:cs typeface="Aharoni" pitchFamily="2" charset="-79"/>
              </a:rPr>
              <a:t>A</a:t>
            </a:r>
            <a:r>
              <a:rPr kumimoji="0" lang="zh-TW" altLang="en-US" sz="16600" dirty="0">
                <a:solidFill>
                  <a:srgbClr val="C0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  </a:t>
            </a:r>
            <a:endParaRPr kumimoji="0" lang="en-US" altLang="zh-TW" sz="16600" dirty="0">
              <a:solidFill>
                <a:srgbClr val="C0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2772" name="Picture 4" descr="https://d1ij7zv8zivhs3.cloudfront.net/assets/1789581/lightbox/b0c5da95e1287cc807fc165387b64153.jpg?12786501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538" y="3925888"/>
            <a:ext cx="2640012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2627784" y="2518471"/>
            <a:ext cx="4314001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80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海報體W12(P)" pitchFamily="82" charset="-120"/>
                <a:ea typeface="華康海報體W12(P)" pitchFamily="82" charset="-120"/>
              </a:rPr>
              <a:t>分享收穫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pm-questions-you-should-ask-your-bpms-vendor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18" y="535536"/>
            <a:ext cx="2533650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04" name="Text Box 4"/>
          <p:cNvSpPr txBox="1">
            <a:spLocks noChangeArrowheads="1"/>
          </p:cNvSpPr>
          <p:nvPr/>
        </p:nvSpPr>
        <p:spPr bwMode="auto">
          <a:xfrm>
            <a:off x="238125" y="3789363"/>
            <a:ext cx="7416800" cy="164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800100" indent="-3429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25000"/>
              </a:spcBef>
              <a:buFont typeface="Wingdings" pitchFamily="2" charset="2"/>
              <a:buChar char="n"/>
            </a:pPr>
            <a:r>
              <a:rPr lang="zh-TW" altLang="en-US" sz="3200" dirty="0" smtClean="0">
                <a:solidFill>
                  <a:srgbClr val="800000"/>
                </a:solidFill>
                <a:latin typeface="華康儷粗黑" pitchFamily="49" charset="-120"/>
                <a:ea typeface="華康儷粗黑" pitchFamily="49" charset="-120"/>
              </a:rPr>
              <a:t>請自問</a:t>
            </a:r>
            <a:r>
              <a:rPr lang="zh-TW" altLang="en-US" sz="3200" dirty="0">
                <a:solidFill>
                  <a:srgbClr val="800000"/>
                </a:solidFill>
                <a:latin typeface="華康儷粗黑" pitchFamily="49" charset="-120"/>
                <a:ea typeface="華康儷粗黑" pitchFamily="49" charset="-120"/>
              </a:rPr>
              <a:t>：</a:t>
            </a:r>
          </a:p>
          <a:p>
            <a:pPr lvl="1" eaLnBrk="1" hangingPunct="1">
              <a:spcBef>
                <a:spcPct val="25000"/>
              </a:spcBef>
              <a:buFont typeface="Wingdings" pitchFamily="2" charset="2"/>
              <a:buChar char="Ø"/>
            </a:pPr>
            <a:r>
              <a:rPr lang="zh-TW" altLang="en-US" sz="28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開會、上課時，你是否盡量</a:t>
            </a:r>
            <a:r>
              <a:rPr lang="zh-TW" altLang="en-US" sz="2800" u="sng" dirty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往後坐</a:t>
            </a:r>
            <a:r>
              <a:rPr lang="zh-TW" altLang="en-US" sz="28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？</a:t>
            </a:r>
          </a:p>
          <a:p>
            <a:pPr lvl="1" eaLnBrk="1" hangingPunct="1">
              <a:spcBef>
                <a:spcPct val="25000"/>
              </a:spcBef>
              <a:buFont typeface="Wingdings" pitchFamily="2" charset="2"/>
              <a:buChar char="Ø"/>
            </a:pPr>
            <a:r>
              <a:rPr lang="zh-TW" altLang="en-US" sz="28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發表意見時，是否選擇</a:t>
            </a:r>
            <a:r>
              <a:rPr lang="zh-TW" altLang="en-US" sz="2800" u="sng" dirty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沉默</a:t>
            </a:r>
            <a:r>
              <a:rPr lang="zh-TW" altLang="en-US" sz="28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、</a:t>
            </a:r>
            <a:r>
              <a:rPr lang="zh-TW" altLang="en-US" sz="2800" u="sng" dirty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低頭不語</a:t>
            </a:r>
            <a:r>
              <a:rPr lang="zh-TW" altLang="en-US" sz="28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？</a:t>
            </a:r>
            <a:endParaRPr lang="zh-TW" altLang="en-US" sz="2400" dirty="0">
              <a:solidFill>
                <a:srgbClr val="000000"/>
              </a:solidFill>
              <a:latin typeface="華康儷粗宋" pitchFamily="49" charset="-120"/>
              <a:ea typeface="華康儷粗宋" pitchFamily="49" charset="-120"/>
            </a:endParaRPr>
          </a:p>
        </p:txBody>
      </p:sp>
      <p:sp>
        <p:nvSpPr>
          <p:cNvPr id="614405" name="Text Box 5"/>
          <p:cNvSpPr txBox="1">
            <a:spLocks noChangeArrowheads="1"/>
          </p:cNvSpPr>
          <p:nvPr/>
        </p:nvSpPr>
        <p:spPr bwMode="auto">
          <a:xfrm>
            <a:off x="3946525" y="2910875"/>
            <a:ext cx="3973835" cy="1224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800100" indent="-3429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30000"/>
              </a:spcBef>
              <a:buFont typeface="Wingdings" pitchFamily="2" charset="2"/>
              <a:buChar char="l"/>
            </a:pPr>
            <a:r>
              <a:rPr lang="zh-TW" altLang="en-US" sz="32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讓大家</a:t>
            </a:r>
            <a:r>
              <a:rPr lang="zh-TW" altLang="en-US" sz="3200" dirty="0" smtClean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看到</a:t>
            </a:r>
            <a:r>
              <a:rPr lang="zh-TW" altLang="en-US" sz="32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他的</a:t>
            </a:r>
            <a:r>
              <a:rPr lang="zh-TW" altLang="en-US" sz="3200" dirty="0" smtClean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：</a:t>
            </a:r>
            <a:endParaRPr lang="zh-TW" altLang="en-US" sz="3200" dirty="0">
              <a:solidFill>
                <a:srgbClr val="000000"/>
              </a:solidFill>
              <a:latin typeface="華康儷粗宋" pitchFamily="49" charset="-120"/>
              <a:ea typeface="華康儷粗宋" pitchFamily="49" charset="-120"/>
            </a:endParaRPr>
          </a:p>
          <a:p>
            <a:pPr lvl="1" eaLnBrk="1" hangingPunct="1">
              <a:spcBef>
                <a:spcPct val="30000"/>
              </a:spcBef>
              <a:buFont typeface="Wingdings" pitchFamily="2" charset="2"/>
              <a:buChar char="l"/>
            </a:pPr>
            <a:r>
              <a:rPr lang="zh-TW" altLang="en-US" sz="32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努力</a:t>
            </a:r>
            <a:r>
              <a:rPr lang="en-US" altLang="zh-TW" sz="32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!</a:t>
            </a:r>
            <a:r>
              <a:rPr lang="zh-TW" altLang="en-US" sz="32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 表現</a:t>
            </a:r>
            <a:r>
              <a:rPr lang="en-US" altLang="zh-TW" sz="3200" u="sng" dirty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!</a:t>
            </a:r>
            <a:endParaRPr lang="en-US" altLang="zh-TW" sz="3200" dirty="0">
              <a:solidFill>
                <a:srgbClr val="000000"/>
              </a:solidFill>
              <a:latin typeface="華康儷粗宋" pitchFamily="49" charset="-120"/>
              <a:ea typeface="華康儷粗宋" pitchFamily="49" charset="-120"/>
            </a:endParaRPr>
          </a:p>
        </p:txBody>
      </p:sp>
      <p:sp>
        <p:nvSpPr>
          <p:cNvPr id="614406" name="WordArt 6"/>
          <p:cNvSpPr>
            <a:spLocks noChangeArrowheads="1" noChangeShapeType="1" noTextEdit="1"/>
          </p:cNvSpPr>
          <p:nvPr/>
        </p:nvSpPr>
        <p:spPr bwMode="auto">
          <a:xfrm>
            <a:off x="2051720" y="5733256"/>
            <a:ext cx="5256213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600" kern="10" dirty="0">
                <a:ln w="12700">
                  <a:solidFill>
                    <a:srgbClr val="008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華康儷粗黑"/>
                <a:ea typeface="華康儷粗黑"/>
              </a:rPr>
              <a:t>如何才能讓別人看到你</a:t>
            </a:r>
            <a:r>
              <a:rPr kumimoji="0" lang="en-US" altLang="zh-TW" sz="3600" kern="10" dirty="0">
                <a:ln w="12700">
                  <a:solidFill>
                    <a:srgbClr val="008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華康儷粗黑"/>
                <a:ea typeface="華康儷粗黑"/>
              </a:rPr>
              <a:t>?</a:t>
            </a:r>
            <a:endParaRPr kumimoji="0" lang="zh-TW" altLang="en-US" sz="3600" kern="10" dirty="0">
              <a:ln w="12700">
                <a:solidFill>
                  <a:srgbClr val="008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華康儷粗黑"/>
              <a:ea typeface="華康儷粗黑"/>
            </a:endParaRPr>
          </a:p>
        </p:txBody>
      </p:sp>
      <p:sp>
        <p:nvSpPr>
          <p:cNvPr id="14342" name="標題 3"/>
          <p:cNvSpPr txBox="1">
            <a:spLocks/>
          </p:cNvSpPr>
          <p:nvPr/>
        </p:nvSpPr>
        <p:spPr bwMode="auto">
          <a:xfrm>
            <a:off x="685800" y="609600"/>
            <a:ext cx="7772400" cy="87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lvl="2" algn="ctr" eaLnBrk="1" hangingPunct="1"/>
            <a:r>
              <a:rPr lang="zh-TW" altLang="en-US" sz="4800">
                <a:solidFill>
                  <a:srgbClr val="0070C0"/>
                </a:solidFill>
                <a:latin typeface="華康儷金黑" pitchFamily="49" charset="-120"/>
                <a:ea typeface="華康儷金黑" pitchFamily="49" charset="-120"/>
              </a:rPr>
              <a:t>探詢成功者的軌跡</a:t>
            </a:r>
            <a:endParaRPr lang="zh-TW" altLang="en-US" sz="8000">
              <a:latin typeface="華康儷金黑" pitchFamily="49" charset="-120"/>
              <a:ea typeface="華康儷金黑" pitchFamily="49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07904" y="1645076"/>
            <a:ext cx="4884548" cy="830997"/>
          </a:xfrm>
          <a:prstGeom prst="rect">
            <a:avLst/>
          </a:prstGeom>
          <a:solidFill>
            <a:srgbClr val="FFDF57"/>
          </a:solidFill>
          <a:scene3d>
            <a:camera prst="isometricOffAxis1Righ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高成就者的態度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4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4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4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4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4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04" grpId="0" uiExpand="1" build="p"/>
      <p:bldP spid="614406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1" name="Text Box 3"/>
          <p:cNvSpPr txBox="1">
            <a:spLocks noChangeArrowheads="1"/>
          </p:cNvSpPr>
          <p:nvPr/>
        </p:nvSpPr>
        <p:spPr bwMode="auto">
          <a:xfrm>
            <a:off x="264123" y="1484784"/>
            <a:ext cx="8642350" cy="4508927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>
            <a:lvl1pPr marL="3429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8001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2573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7145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171700" indent="-3429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fontAlgn="auto"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l"/>
              <a:defRPr/>
            </a:pPr>
            <a:r>
              <a:rPr lang="zh-TW" altLang="en-US" sz="3200" dirty="0">
                <a:solidFill>
                  <a:srgbClr val="800000"/>
                </a:solidFill>
                <a:latin typeface="華康儷粗黑" pitchFamily="49" charset="-120"/>
                <a:ea typeface="華康儷粗黑" pitchFamily="49" charset="-120"/>
              </a:rPr>
              <a:t>往前坐</a:t>
            </a:r>
          </a:p>
          <a:p>
            <a:pPr lvl="1" fontAlgn="auto"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sz="2800" u="sng" dirty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積極參與</a:t>
            </a:r>
            <a:r>
              <a:rPr lang="zh-TW" altLang="en-US" sz="2800" dirty="0" smtClean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，</a:t>
            </a:r>
            <a:r>
              <a:rPr lang="zh-TW" altLang="en-US" sz="28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融入情境</a:t>
            </a:r>
          </a:p>
          <a:p>
            <a:pPr lvl="1" fontAlgn="auto"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sz="2800" dirty="0" smtClean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暗示可隨時</a:t>
            </a:r>
            <a:r>
              <a:rPr lang="zh-TW" altLang="en-US" sz="28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挺身而出</a:t>
            </a:r>
            <a:endParaRPr lang="zh-TW" altLang="en-US" sz="2800" dirty="0">
              <a:solidFill>
                <a:srgbClr val="000000"/>
              </a:solidFill>
              <a:latin typeface="華康儷粗宋" pitchFamily="49" charset="-120"/>
              <a:ea typeface="華康儷粗宋" pitchFamily="49" charset="-120"/>
            </a:endParaRPr>
          </a:p>
          <a:p>
            <a:pPr fontAlgn="auto"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l"/>
              <a:defRPr/>
            </a:pPr>
            <a:r>
              <a:rPr lang="zh-TW" altLang="en-US" sz="3200" dirty="0">
                <a:solidFill>
                  <a:srgbClr val="800000"/>
                </a:solidFill>
                <a:latin typeface="華康儷粗黑" pitchFamily="49" charset="-120"/>
                <a:ea typeface="華康儷粗黑" pitchFamily="49" charset="-120"/>
              </a:rPr>
              <a:t>先舉手發言</a:t>
            </a:r>
          </a:p>
          <a:p>
            <a:pPr lvl="1" fontAlgn="auto"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sz="28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能力展現</a:t>
            </a:r>
            <a:endParaRPr lang="zh-TW" altLang="en-US" sz="2800" u="sng" dirty="0">
              <a:solidFill>
                <a:srgbClr val="800080"/>
              </a:solidFill>
              <a:latin typeface="華康儷粗宋" pitchFamily="49" charset="-120"/>
              <a:ea typeface="華康儷粗宋" pitchFamily="49" charset="-120"/>
            </a:endParaRPr>
          </a:p>
          <a:p>
            <a:pPr lvl="1" fontAlgn="auto"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sz="2800" dirty="0" smtClean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把握機會，讓</a:t>
            </a:r>
            <a:r>
              <a:rPr lang="zh-TW" altLang="en-US" sz="28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大家</a:t>
            </a:r>
            <a:r>
              <a:rPr lang="zh-TW" altLang="en-US" sz="2800" dirty="0" smtClean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見識你的能力</a:t>
            </a:r>
            <a:endParaRPr lang="zh-TW" altLang="en-US" sz="2800" dirty="0">
              <a:solidFill>
                <a:srgbClr val="000000"/>
              </a:solidFill>
              <a:latin typeface="華康儷粗宋" pitchFamily="49" charset="-120"/>
              <a:ea typeface="華康儷粗宋" pitchFamily="49" charset="-120"/>
            </a:endParaRPr>
          </a:p>
          <a:p>
            <a:pPr fontAlgn="auto"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l"/>
              <a:defRPr/>
            </a:pPr>
            <a:r>
              <a:rPr lang="zh-TW" altLang="en-US" sz="3200" dirty="0">
                <a:solidFill>
                  <a:srgbClr val="800000"/>
                </a:solidFill>
                <a:latin typeface="華康儷粗黑" pitchFamily="49" charset="-120"/>
                <a:ea typeface="華康儷粗黑" pitchFamily="49" charset="-120"/>
              </a:rPr>
              <a:t>積極參與</a:t>
            </a:r>
          </a:p>
          <a:p>
            <a:pPr lvl="1" fontAlgn="auto"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sz="28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是態度的</a:t>
            </a:r>
            <a:r>
              <a:rPr lang="zh-TW" altLang="en-US" sz="2800" dirty="0" smtClean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修正</a:t>
            </a:r>
            <a:endParaRPr lang="zh-TW" altLang="en-US" sz="2800" dirty="0">
              <a:solidFill>
                <a:srgbClr val="000000"/>
              </a:solidFill>
              <a:latin typeface="華康儷粗宋" pitchFamily="49" charset="-120"/>
              <a:ea typeface="華康儷粗宋" pitchFamily="49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124075" y="654522"/>
            <a:ext cx="460375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4800" b="1" kern="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答案是</a:t>
            </a:r>
            <a:r>
              <a:rPr lang="en-US" altLang="zh-TW" sz="4800" b="1" kern="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…</a:t>
            </a:r>
          </a:p>
        </p:txBody>
      </p:sp>
      <p:pic>
        <p:nvPicPr>
          <p:cNvPr id="2050" name="Picture 2" descr="http://www.planet-science.com/media/24014/question%20mark_104827464_261x2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48680"/>
            <a:ext cx="2213079" cy="24928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pic.pimg.tw/cheapcheap/4b9b119f28be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987" y="1535219"/>
            <a:ext cx="3433345" cy="23747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矩形 3"/>
          <p:cNvSpPr/>
          <p:nvPr/>
        </p:nvSpPr>
        <p:spPr>
          <a:xfrm rot="21004589">
            <a:off x="2086544" y="1265218"/>
            <a:ext cx="6524684" cy="1323439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lvl="1" algn="ctr" fontAlgn="auto"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sz="32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往前坐是讓自己</a:t>
            </a:r>
            <a:r>
              <a:rPr lang="zh-TW" altLang="en-US" sz="4000" u="sng" dirty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習慣</a:t>
            </a:r>
            <a:r>
              <a:rPr lang="zh-TW" altLang="en-US" sz="3200" u="sng" dirty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被</a:t>
            </a:r>
            <a:r>
              <a:rPr lang="zh-TW" altLang="en-US" sz="32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看見</a:t>
            </a:r>
            <a:r>
              <a:rPr lang="en-US" altLang="zh-TW" sz="32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/>
            </a:r>
            <a:br>
              <a:rPr lang="en-US" altLang="zh-TW" sz="32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</a:br>
            <a:r>
              <a:rPr lang="zh-TW" altLang="en-US" sz="4000" u="sng" dirty="0" smtClean="0">
                <a:solidFill>
                  <a:srgbClr val="C00000"/>
                </a:solidFill>
                <a:latin typeface="華康儷粗宋" pitchFamily="49" charset="-120"/>
                <a:ea typeface="華康儷粗宋" pitchFamily="49" charset="-120"/>
              </a:rPr>
              <a:t>練習</a:t>
            </a:r>
            <a:r>
              <a:rPr lang="zh-TW" altLang="en-US" sz="3200" u="sng" dirty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被</a:t>
            </a:r>
            <a:r>
              <a:rPr lang="zh-TW" altLang="en-US" sz="32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看見</a:t>
            </a:r>
            <a:r>
              <a:rPr lang="en-US" altLang="zh-TW" sz="32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!</a:t>
            </a:r>
            <a:endParaRPr lang="zh-TW" altLang="en-US" sz="3200" u="sng" dirty="0">
              <a:solidFill>
                <a:srgbClr val="800080"/>
              </a:solidFill>
              <a:latin typeface="華康儷粗宋" pitchFamily="49" charset="-120"/>
              <a:ea typeface="華康儷粗宋" pitchFamily="49" charset="-120"/>
            </a:endParaRPr>
          </a:p>
        </p:txBody>
      </p:sp>
      <p:sp>
        <p:nvSpPr>
          <p:cNvPr id="3" name="矩形 2"/>
          <p:cNvSpPr/>
          <p:nvPr/>
        </p:nvSpPr>
        <p:spPr>
          <a:xfrm rot="21004589">
            <a:off x="1560090" y="3288041"/>
            <a:ext cx="6650519" cy="1015663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/>
          <a:p>
            <a:pPr lvl="1" fontAlgn="auto">
              <a:lnSpc>
                <a:spcPct val="150000"/>
              </a:lnSpc>
              <a:spcBef>
                <a:spcPct val="25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zh-TW" altLang="en-US" sz="3200" dirty="0" smtClean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舉手</a:t>
            </a:r>
            <a:r>
              <a:rPr lang="zh-TW" altLang="en-US" sz="3200" dirty="0">
                <a:solidFill>
                  <a:srgbClr val="000000"/>
                </a:solidFill>
                <a:latin typeface="華康儷粗宋" pitchFamily="49" charset="-120"/>
                <a:ea typeface="華康儷粗宋" pitchFamily="49" charset="-120"/>
              </a:rPr>
              <a:t>發言是</a:t>
            </a:r>
            <a:r>
              <a:rPr lang="zh-TW" altLang="en-US" sz="4000" u="sng" dirty="0">
                <a:solidFill>
                  <a:srgbClr val="FF0000"/>
                </a:solidFill>
                <a:latin typeface="華康儷粗宋" pitchFamily="49" charset="-120"/>
                <a:ea typeface="華康儷粗宋" pitchFamily="49" charset="-120"/>
              </a:rPr>
              <a:t>主動尋求</a:t>
            </a:r>
            <a:r>
              <a:rPr lang="zh-TW" altLang="en-US" sz="3200" u="sng" dirty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被</a:t>
            </a:r>
            <a:r>
              <a:rPr lang="zh-TW" altLang="en-US" sz="32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看見</a:t>
            </a:r>
            <a:r>
              <a:rPr lang="en-US" altLang="zh-TW" sz="3200" u="sng" dirty="0" smtClean="0">
                <a:solidFill>
                  <a:srgbClr val="800080"/>
                </a:solidFill>
                <a:latin typeface="華康儷粗宋" pitchFamily="49" charset="-120"/>
                <a:ea typeface="華康儷粗宋" pitchFamily="49" charset="-120"/>
              </a:rPr>
              <a:t>!</a:t>
            </a:r>
            <a:endParaRPr lang="zh-TW" altLang="en-US" sz="3200" dirty="0">
              <a:solidFill>
                <a:srgbClr val="000000"/>
              </a:solidFill>
              <a:latin typeface="華康儷粗宋" pitchFamily="49" charset="-120"/>
              <a:ea typeface="華康儷粗宋" pitchFamily="49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6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6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6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6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6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6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6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6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6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6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6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16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16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6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6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16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6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6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16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6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6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16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6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6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3" name="Rectangle 7"/>
          <p:cNvSpPr>
            <a:spLocks noChangeArrowheads="1"/>
          </p:cNvSpPr>
          <p:nvPr/>
        </p:nvSpPr>
        <p:spPr bwMode="auto">
          <a:xfrm>
            <a:off x="4025900" y="552450"/>
            <a:ext cx="4946650" cy="1152525"/>
          </a:xfrm>
          <a:prstGeom prst="rect">
            <a:avLst/>
          </a:prstGeom>
          <a:noFill/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zh-TW" alt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儷粗黑" pitchFamily="49" charset="-120"/>
                <a:ea typeface="華康儷粗黑" pitchFamily="49" charset="-120"/>
              </a:rPr>
              <a:t>放對地方的</a:t>
            </a:r>
            <a:r>
              <a:rPr kumimoji="0" lang="zh-TW" altLang="en-US" sz="6000" dirty="0">
                <a:solidFill>
                  <a:srgbClr val="2B57E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儷粗黑" pitchFamily="49" charset="-120"/>
                <a:ea typeface="華康儷粗黑" pitchFamily="49" charset="-120"/>
              </a:rPr>
              <a:t>人才</a:t>
            </a:r>
            <a:r>
              <a:rPr kumimoji="0" lang="zh-TW" alt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華康儷粗黑" pitchFamily="49" charset="-120"/>
                <a:ea typeface="華康儷粗黑" pitchFamily="49" charset="-120"/>
              </a:rPr>
              <a:t> </a:t>
            </a:r>
          </a:p>
        </p:txBody>
      </p:sp>
      <p:sp>
        <p:nvSpPr>
          <p:cNvPr id="3" name="矩形 2"/>
          <p:cNvSpPr/>
          <p:nvPr/>
        </p:nvSpPr>
        <p:spPr>
          <a:xfrm>
            <a:off x="-108520" y="692696"/>
            <a:ext cx="4692961" cy="1446550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8800" b="1" spc="50" dirty="0">
                <a:ln w="11430"/>
                <a:solidFill>
                  <a:srgbClr val="00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儷粗圓" pitchFamily="49" charset="-120"/>
                <a:ea typeface="華康儷粗圓" pitchFamily="49" charset="-120"/>
              </a:rPr>
              <a:t>何謂</a:t>
            </a:r>
            <a:r>
              <a:rPr kumimoji="0" lang="zh-TW" altLang="en-US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儷粗圓" pitchFamily="49" charset="-120"/>
                <a:ea typeface="華康儷粗圓" pitchFamily="49" charset="-120"/>
              </a:rPr>
              <a:t>天才</a:t>
            </a:r>
            <a:endParaRPr kumimoji="0" lang="zh-TW" altLang="en-US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ea typeface="+mn-ea"/>
            </a:endParaRPr>
          </a:p>
        </p:txBody>
      </p:sp>
      <p:pic>
        <p:nvPicPr>
          <p:cNvPr id="1026" name="Picture 2" descr="http://www.epochtimes.com/i6/50311452315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44824"/>
            <a:ext cx="2888754" cy="38932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8" name="Picture 4" descr="http://partners.atmovies.com.tw:8080/admin/news/photo/pics/27548397091915091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528" y="2010083"/>
            <a:ext cx="2495313" cy="37429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78180" name="AutoShape 4"/>
          <p:cNvSpPr>
            <a:spLocks noChangeArrowheads="1"/>
          </p:cNvSpPr>
          <p:nvPr/>
        </p:nvSpPr>
        <p:spPr bwMode="auto">
          <a:xfrm>
            <a:off x="309192" y="4879822"/>
            <a:ext cx="8583288" cy="178953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>
            <a:prstTxWarp prst="textChevron">
              <a:avLst/>
            </a:prstTxWarp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華康儷粗黑" pitchFamily="49" charset="-120"/>
                <a:ea typeface="華康儷粗黑" pitchFamily="49" charset="-120"/>
              </a:rPr>
              <a:t>天生我材必有用</a:t>
            </a:r>
            <a:endParaRPr kumimoji="0" lang="en-US" altLang="zh-TW" sz="4400" dirty="0">
              <a:solidFill>
                <a:srgbClr val="7030A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華康儷粗黑" pitchFamily="49" charset="-120"/>
              <a:ea typeface="華康儷粗黑" pitchFamily="49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400" dirty="0">
                <a:effectLst>
                  <a:outerShdw blurRad="38100" dist="38100" dir="2700000" algn="tl">
                    <a:srgbClr val="FFFFFF"/>
                  </a:outerShdw>
                </a:effectLst>
                <a:latin typeface="華康儷粗黑" pitchFamily="49" charset="-120"/>
                <a:ea typeface="華康儷粗黑" pitchFamily="49" charset="-120"/>
              </a:rPr>
              <a:t>如何做得比</a:t>
            </a:r>
            <a:r>
              <a:rPr kumimoji="0" lang="en-US" altLang="zh-TW" sz="4400" dirty="0">
                <a:effectLst>
                  <a:outerShdw blurRad="38100" dist="38100" dir="2700000" algn="tl">
                    <a:srgbClr val="FFFFFF"/>
                  </a:outerShdw>
                </a:effectLst>
                <a:latin typeface="華康儷粗黑" pitchFamily="49" charset="-120"/>
                <a:ea typeface="華康儷粗黑" pitchFamily="49" charset="-120"/>
              </a:rPr>
              <a:t>『</a:t>
            </a:r>
            <a:r>
              <a:rPr kumimoji="0" lang="zh-TW" altLang="en-US" sz="4400" dirty="0">
                <a:effectLst>
                  <a:outerShdw blurRad="38100" dist="38100" dir="2700000" algn="tl">
                    <a:srgbClr val="FFFFFF"/>
                  </a:outerShdw>
                </a:effectLst>
                <a:latin typeface="華康儷粗黑" pitchFamily="49" charset="-120"/>
                <a:ea typeface="華康儷粗黑" pitchFamily="49" charset="-120"/>
              </a:rPr>
              <a:t>最好</a:t>
            </a:r>
            <a:r>
              <a:rPr kumimoji="0" lang="en-US" altLang="zh-TW" sz="4400" dirty="0">
                <a:effectLst>
                  <a:outerShdw blurRad="38100" dist="38100" dir="2700000" algn="tl">
                    <a:srgbClr val="FFFFFF"/>
                  </a:outerShdw>
                </a:effectLst>
                <a:latin typeface="華康儷粗黑" pitchFamily="49" charset="-120"/>
                <a:ea typeface="華康儷粗黑" pitchFamily="49" charset="-120"/>
              </a:rPr>
              <a:t>』</a:t>
            </a:r>
            <a:r>
              <a:rPr kumimoji="0" lang="zh-TW" altLang="en-US" sz="4400" dirty="0">
                <a:effectLst>
                  <a:outerShdw blurRad="38100" dist="38100" dir="2700000" algn="tl">
                    <a:srgbClr val="FFFFFF"/>
                  </a:outerShdw>
                </a:effectLst>
                <a:latin typeface="華康儷粗黑" pitchFamily="49" charset="-120"/>
                <a:ea typeface="華康儷粗黑" pitchFamily="49" charset="-120"/>
              </a:rPr>
              <a:t>還</a:t>
            </a:r>
            <a:r>
              <a:rPr kumimoji="0" lang="en-US" altLang="zh-TW" sz="4400" dirty="0">
                <a:effectLst>
                  <a:outerShdw blurRad="38100" dist="38100" dir="2700000" algn="tl">
                    <a:srgbClr val="FFFFFF"/>
                  </a:outerShdw>
                </a:effectLst>
                <a:latin typeface="華康儷粗黑" pitchFamily="49" charset="-120"/>
                <a:ea typeface="華康儷粗黑" pitchFamily="49" charset="-120"/>
              </a:rPr>
              <a:t>『</a:t>
            </a:r>
            <a:r>
              <a:rPr kumimoji="0" lang="zh-TW" altLang="en-US" sz="4400" dirty="0">
                <a:effectLst>
                  <a:outerShdw blurRad="38100" dist="38100" dir="2700000" algn="tl">
                    <a:srgbClr val="FFFFFF"/>
                  </a:outerShdw>
                </a:effectLst>
                <a:latin typeface="華康儷粗黑" pitchFamily="49" charset="-120"/>
                <a:ea typeface="華康儷粗黑" pitchFamily="49" charset="-120"/>
              </a:rPr>
              <a:t>更好</a:t>
            </a:r>
            <a:r>
              <a:rPr kumimoji="0" lang="en-US" altLang="zh-TW" sz="4400" dirty="0">
                <a:effectLst>
                  <a:outerShdw blurRad="38100" dist="38100" dir="2700000" algn="tl">
                    <a:srgbClr val="FFFFFF"/>
                  </a:outerShdw>
                </a:effectLst>
                <a:latin typeface="華康儷粗黑" pitchFamily="49" charset="-120"/>
                <a:ea typeface="華康儷粗黑" pitchFamily="49" charset="-120"/>
              </a:rPr>
              <a:t>』</a:t>
            </a:r>
            <a:endParaRPr kumimoji="0" lang="zh-TW" altLang="en-US" sz="4400" dirty="0">
              <a:effectLst>
                <a:outerShdw blurRad="38100" dist="38100" dir="2700000" algn="tl">
                  <a:srgbClr val="FFFFFF"/>
                </a:outerShdw>
              </a:effectLst>
              <a:latin typeface="華康儷粗黑" pitchFamily="49" charset="-120"/>
              <a:ea typeface="華康儷粗黑" pitchFamily="49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8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8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17525" y="4210050"/>
            <a:ext cx="8280400" cy="1524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zh-TW" altLang="en-US" sz="3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人生最重要的不是你所處的</a:t>
            </a:r>
            <a:r>
              <a:rPr lang="zh-TW" altLang="en-US" sz="3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位置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zh-TW" altLang="en-US" sz="3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而是你所要去的</a:t>
            </a:r>
            <a:r>
              <a:rPr lang="zh-TW" altLang="en-US" sz="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方向</a:t>
            </a:r>
            <a:endParaRPr lang="zh-TW" altLang="en-US" sz="3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5" name="Picture 4" descr="Cartoon02-05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92696"/>
            <a:ext cx="5067523" cy="3488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974333" y="5445224"/>
            <a:ext cx="537839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正顏楷體W7" pitchFamily="65" charset="-120"/>
                <a:ea typeface="華康正顏楷體W7" pitchFamily="65" charset="-120"/>
              </a:rPr>
              <a:t>誰能贏在起跑點</a:t>
            </a:r>
            <a:r>
              <a:rPr kumimoji="0" lang="en-US" altLang="zh-TW" sz="54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正顏楷體W7" pitchFamily="65" charset="-120"/>
                <a:ea typeface="華康正顏楷體W7" pitchFamily="65" charset="-120"/>
              </a:rPr>
              <a:t>?</a:t>
            </a:r>
            <a:endParaRPr kumimoji="0" lang="zh-TW" altLang="en-US" sz="540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華康正顏楷體W7" pitchFamily="65" charset="-120"/>
              <a:ea typeface="華康正顏楷體W7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48424" y="404664"/>
            <a:ext cx="364715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華康儷粗黑" pitchFamily="49" charset="-120"/>
                <a:ea typeface="華康儷粗黑" pitchFamily="49" charset="-120"/>
              </a:rPr>
              <a:t>成功方程式</a:t>
            </a:r>
            <a:endParaRPr kumimoji="0" lang="zh-TW" alt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  <a:ea typeface="+mn-ea"/>
            </a:endParaRPr>
          </a:p>
        </p:txBody>
      </p:sp>
      <p:grpSp>
        <p:nvGrpSpPr>
          <p:cNvPr id="5" name="群組 4"/>
          <p:cNvGrpSpPr>
            <a:grpSpLocks/>
          </p:cNvGrpSpPr>
          <p:nvPr/>
        </p:nvGrpSpPr>
        <p:grpSpPr bwMode="auto">
          <a:xfrm>
            <a:off x="588963" y="1601788"/>
            <a:ext cx="4537075" cy="3962400"/>
            <a:chOff x="589438" y="1602494"/>
            <a:chExt cx="4537172" cy="3961089"/>
          </a:xfrm>
        </p:grpSpPr>
        <p:grpSp>
          <p:nvGrpSpPr>
            <p:cNvPr id="18443" name="Group 3"/>
            <p:cNvGrpSpPr>
              <a:grpSpLocks/>
            </p:cNvGrpSpPr>
            <p:nvPr/>
          </p:nvGrpSpPr>
          <p:grpSpPr bwMode="auto">
            <a:xfrm>
              <a:off x="589438" y="1602494"/>
              <a:ext cx="4537172" cy="3961089"/>
              <a:chOff x="568" y="663"/>
              <a:chExt cx="4665" cy="3547"/>
            </a:xfrm>
          </p:grpSpPr>
          <p:sp>
            <p:nvSpPr>
              <p:cNvPr id="18445" name="Oval 4"/>
              <p:cNvSpPr>
                <a:spLocks noChangeArrowheads="1"/>
              </p:cNvSpPr>
              <p:nvPr/>
            </p:nvSpPr>
            <p:spPr bwMode="auto">
              <a:xfrm>
                <a:off x="1358" y="1325"/>
                <a:ext cx="3084" cy="2177"/>
              </a:xfrm>
              <a:prstGeom prst="ellipse">
                <a:avLst/>
              </a:prstGeom>
              <a:solidFill>
                <a:srgbClr val="29292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kumimoji="0" lang="zh-TW" altLang="zh-TW" sz="3600">
                  <a:solidFill>
                    <a:schemeClr val="bg1"/>
                  </a:solidFill>
                  <a:latin typeface="Arial" charset="0"/>
                  <a:ea typeface="標楷體" pitchFamily="65" charset="-120"/>
                </a:endParaRPr>
              </a:p>
            </p:txBody>
          </p:sp>
          <p:sp>
            <p:nvSpPr>
              <p:cNvPr id="92165" name="Oval 5"/>
              <p:cNvSpPr>
                <a:spLocks noChangeArrowheads="1"/>
              </p:cNvSpPr>
              <p:nvPr/>
            </p:nvSpPr>
            <p:spPr bwMode="auto">
              <a:xfrm>
                <a:off x="2155" y="663"/>
                <a:ext cx="1492" cy="1368"/>
              </a:xfrm>
              <a:prstGeom prst="ellipse">
                <a:avLst/>
              </a:prstGeom>
              <a:solidFill>
                <a:srgbClr val="F0B590"/>
              </a:solidFill>
              <a:ln>
                <a:noFill/>
              </a:ln>
              <a:effectLst/>
              <a:scene3d>
                <a:camera prst="legacyObliqueTopRight"/>
                <a:lightRig rig="legacyFlat3" dir="b"/>
              </a:scene3d>
              <a:sp3d extrusionH="125400" prstMaterial="legacyMatte">
                <a:bevelT w="13500" h="13500" prst="angle"/>
                <a:bevelB w="13500" h="13500" prst="angle"/>
                <a:extrusionClr>
                  <a:srgbClr val="F0B590"/>
                </a:extrusion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sz="2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華康儷粗黑" pitchFamily="49" charset="-120"/>
                    <a:sym typeface="Wingdings" pitchFamily="2" charset="2"/>
                  </a:rPr>
                  <a:t>瞭解對方</a:t>
                </a:r>
                <a:endParaRPr kumimoji="0" lang="ja-JP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華康儷粗黑" pitchFamily="49" charset="-120"/>
                  <a:sym typeface="Wingdings" pitchFamily="2" charset="2"/>
                </a:endParaRPr>
              </a:p>
            </p:txBody>
          </p:sp>
          <p:sp>
            <p:nvSpPr>
              <p:cNvPr id="92166" name="Oval 6"/>
              <p:cNvSpPr>
                <a:spLocks noChangeArrowheads="1"/>
              </p:cNvSpPr>
              <p:nvPr/>
            </p:nvSpPr>
            <p:spPr bwMode="auto">
              <a:xfrm>
                <a:off x="1244" y="2842"/>
                <a:ext cx="1492" cy="1368"/>
              </a:xfrm>
              <a:prstGeom prst="ellipse">
                <a:avLst/>
              </a:prstGeom>
              <a:solidFill>
                <a:srgbClr val="9090F0"/>
              </a:solidFill>
              <a:ln>
                <a:noFill/>
              </a:ln>
              <a:effectLst/>
              <a:scene3d>
                <a:camera prst="legacyObliqueTopRight"/>
                <a:lightRig rig="legacyFlat3" dir="b"/>
              </a:scene3d>
              <a:sp3d extrusionH="125400" prstMaterial="legacyMatte">
                <a:bevelT w="13500" h="13500" prst="angle"/>
                <a:bevelB w="13500" h="13500" prst="angle"/>
                <a:extrusionClr>
                  <a:srgbClr val="9090F0"/>
                </a:extrusion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 fontAlgn="auto">
                  <a:lnSpc>
                    <a:spcPts val="4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sz="2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華康儷粗黑" pitchFamily="49" charset="-120"/>
                    <a:sym typeface="Wingdings" pitchFamily="2" charset="2"/>
                  </a:rPr>
                  <a:t>展現自己</a:t>
                </a:r>
                <a:endParaRPr kumimoji="0" lang="ja-JP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華康儷粗黑" pitchFamily="49" charset="-120"/>
                  <a:sym typeface="Wingdings" pitchFamily="2" charset="2"/>
                </a:endParaRPr>
              </a:p>
            </p:txBody>
          </p:sp>
          <p:sp>
            <p:nvSpPr>
              <p:cNvPr id="92167" name="Oval 7"/>
              <p:cNvSpPr>
                <a:spLocks noChangeArrowheads="1"/>
              </p:cNvSpPr>
              <p:nvPr/>
            </p:nvSpPr>
            <p:spPr bwMode="auto">
              <a:xfrm>
                <a:off x="568" y="1344"/>
                <a:ext cx="1534" cy="1368"/>
              </a:xfrm>
              <a:prstGeom prst="ellipse">
                <a:avLst/>
              </a:prstGeom>
              <a:solidFill>
                <a:srgbClr val="F090F0"/>
              </a:solidFill>
              <a:ln>
                <a:noFill/>
              </a:ln>
              <a:effectLst/>
              <a:scene3d>
                <a:camera prst="legacyObliqueTopRight"/>
                <a:lightRig rig="legacyFlat3" dir="b"/>
              </a:scene3d>
              <a:sp3d extrusionH="125400" prstMaterial="legacyMatte">
                <a:bevelT w="13500" h="13500" prst="angle"/>
                <a:bevelB w="13500" h="13500" prst="angle"/>
                <a:extrusionClr>
                  <a:srgbClr val="F090F0"/>
                </a:extrusion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sz="2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華康儷粗黑" pitchFamily="49" charset="-120"/>
                    <a:sym typeface="Wingdings" pitchFamily="2" charset="2"/>
                  </a:rPr>
                  <a:t>成就自己</a:t>
                </a:r>
                <a:endParaRPr kumimoji="0" lang="ja-JP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華康儷粗黑" pitchFamily="49" charset="-120"/>
                  <a:sym typeface="Wingdings" pitchFamily="2" charset="2"/>
                </a:endParaRPr>
              </a:p>
            </p:txBody>
          </p:sp>
          <p:sp>
            <p:nvSpPr>
              <p:cNvPr id="92168" name="Oval 8"/>
              <p:cNvSpPr>
                <a:spLocks noChangeArrowheads="1"/>
              </p:cNvSpPr>
              <p:nvPr/>
            </p:nvSpPr>
            <p:spPr bwMode="auto">
              <a:xfrm>
                <a:off x="3699" y="1389"/>
                <a:ext cx="1534" cy="1368"/>
              </a:xfrm>
              <a:prstGeom prst="ellipse">
                <a:avLst/>
              </a:prstGeom>
              <a:solidFill>
                <a:srgbClr val="F0EE90"/>
              </a:solidFill>
              <a:ln>
                <a:noFill/>
              </a:ln>
              <a:effectLst/>
              <a:scene3d>
                <a:camera prst="legacyObliqueTopRight"/>
                <a:lightRig rig="legacyFlat3" dir="b"/>
              </a:scene3d>
              <a:sp3d extrusionH="125400" prstMaterial="legacyMatte">
                <a:bevelT w="13500" h="13500" prst="angle"/>
                <a:bevelB w="13500" h="13500" prst="angle"/>
                <a:extrusionClr>
                  <a:srgbClr val="F0EE90"/>
                </a:extrusion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sz="2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華康儷粗黑" pitchFamily="49" charset="-120"/>
                    <a:sym typeface="Wingdings" pitchFamily="2" charset="2"/>
                  </a:rPr>
                  <a:t>妝扮自己</a:t>
                </a:r>
                <a:endParaRPr kumimoji="0" lang="ja-JP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華康儷粗黑" pitchFamily="49" charset="-120"/>
                  <a:sym typeface="Wingdings" pitchFamily="2" charset="2"/>
                </a:endParaRPr>
              </a:p>
            </p:txBody>
          </p:sp>
          <p:sp>
            <p:nvSpPr>
              <p:cNvPr id="92169" name="Oval 9"/>
              <p:cNvSpPr>
                <a:spLocks noChangeArrowheads="1"/>
              </p:cNvSpPr>
              <p:nvPr/>
            </p:nvSpPr>
            <p:spPr bwMode="auto">
              <a:xfrm>
                <a:off x="2971" y="2840"/>
                <a:ext cx="1492" cy="1368"/>
              </a:xfrm>
              <a:prstGeom prst="ellipse">
                <a:avLst/>
              </a:prstGeom>
              <a:solidFill>
                <a:srgbClr val="90F090"/>
              </a:solidFill>
              <a:ln>
                <a:noFill/>
              </a:ln>
              <a:effectLst/>
              <a:scene3d>
                <a:camera prst="legacyObliqueTopRight"/>
                <a:lightRig rig="legacyFlat3" dir="b"/>
              </a:scene3d>
              <a:sp3d extrusionH="125400" prstMaterial="legacyMatte">
                <a:bevelT w="13500" h="13500" prst="angle"/>
                <a:bevelB w="13500" h="13500" prst="angle"/>
                <a:extrusionClr>
                  <a:srgbClr val="90F090"/>
                </a:extrusionClr>
              </a:sp3d>
              <a:extLst>
                <a:ext uri="{91240B29-F687-4F45-9708-019B960494DF}">
                  <a14:hiddenLine xmlns:a14="http://schemas.microsoft.com/office/drawing/2010/main" w="9525" algn="ctr">
                    <a:noFill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flatTx/>
              </a:bodyPr>
              <a:lstStyle/>
              <a:p>
                <a:pPr algn="ctr" fontAlgn="auto">
                  <a:lnSpc>
                    <a:spcPts val="4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zh-TW" altLang="en-US" sz="2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華康儷粗黑" pitchFamily="49" charset="-120"/>
                    <a:sym typeface="Wingdings" pitchFamily="2" charset="2"/>
                  </a:rPr>
                  <a:t>相信自己</a:t>
                </a:r>
                <a:endParaRPr kumimoji="0" lang="ja-JP" altLang="en-US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ea typeface="華康儷粗黑" pitchFamily="49" charset="-120"/>
                  <a:sym typeface="Wingdings" pitchFamily="2" charset="2"/>
                </a:endParaRPr>
              </a:p>
            </p:txBody>
          </p:sp>
        </p:grpSp>
        <p:pic>
          <p:nvPicPr>
            <p:cNvPr id="2052" name="Picture 4" descr="http://4.bp.blogspot.com/-T8QMoWbaTQQ/TgiLIWbxqnI/AAAAAAAAApM/vvR_0N0BMXw/s1600/success.jp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5651" y="2736059"/>
              <a:ext cx="2265169" cy="179310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Rectangle 4" descr="32115"/>
          <p:cNvSpPr>
            <a:spLocks noChangeArrowheads="1"/>
          </p:cNvSpPr>
          <p:nvPr/>
        </p:nvSpPr>
        <p:spPr bwMode="gray">
          <a:xfrm>
            <a:off x="5508625" y="1588"/>
            <a:ext cx="3960813" cy="335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kumimoji="0" lang="zh-TW" altLang="en-US" sz="21200">
                <a:solidFill>
                  <a:srgbClr val="800000"/>
                </a:solidFill>
                <a:ea typeface="華康行書體" pitchFamily="65" charset="-120"/>
              </a:rPr>
              <a:t>贏</a:t>
            </a: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5422900" y="3178175"/>
            <a:ext cx="1944688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zh-TW" altLang="en-US" sz="3600" b="1">
                <a:solidFill>
                  <a:srgbClr val="990000"/>
                </a:solidFill>
                <a:latin typeface="華康正顏楷體W7" pitchFamily="65" charset="-120"/>
                <a:ea typeface="華康正顏楷體W7" pitchFamily="65" charset="-120"/>
              </a:rPr>
              <a:t>亡</a:t>
            </a:r>
            <a:r>
              <a:rPr lang="zh-TW" altLang="en-US" sz="2800" b="1">
                <a:latin typeface="華康正顏楷體W7" pitchFamily="65" charset="-120"/>
                <a:ea typeface="華康正顏楷體W7" pitchFamily="65" charset="-120"/>
              </a:rPr>
              <a:t>：</a:t>
            </a:r>
            <a:endParaRPr lang="zh-TW" altLang="en-US" sz="2800" u="sng">
              <a:solidFill>
                <a:srgbClr val="660066"/>
              </a:solidFill>
              <a:latin typeface="華康正顏楷體W7" pitchFamily="65" charset="-120"/>
              <a:ea typeface="華康正顏楷體W7" pitchFamily="65" charset="-120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zh-TW" altLang="en-US" sz="3600" b="1">
                <a:solidFill>
                  <a:srgbClr val="990000"/>
                </a:solidFill>
                <a:latin typeface="華康正顏楷體W7" pitchFamily="65" charset="-120"/>
                <a:ea typeface="華康正顏楷體W7" pitchFamily="65" charset="-120"/>
              </a:rPr>
              <a:t>口</a:t>
            </a:r>
            <a:r>
              <a:rPr lang="zh-TW" altLang="en-US" sz="2800" b="1">
                <a:latin typeface="華康正顏楷體W7" pitchFamily="65" charset="-120"/>
                <a:ea typeface="華康正顏楷體W7" pitchFamily="65" charset="-120"/>
              </a:rPr>
              <a:t>：</a:t>
            </a:r>
            <a:endParaRPr lang="zh-TW" altLang="en-US" sz="2800" u="sng">
              <a:solidFill>
                <a:srgbClr val="660066"/>
              </a:solidFill>
              <a:latin typeface="華康正顏楷體W7" pitchFamily="65" charset="-120"/>
              <a:ea typeface="華康正顏楷體W7" pitchFamily="65" charset="-120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zh-TW" altLang="en-US" sz="3600" b="1">
                <a:solidFill>
                  <a:srgbClr val="990000"/>
                </a:solidFill>
                <a:latin typeface="華康正顏楷體W7" pitchFamily="65" charset="-120"/>
                <a:ea typeface="華康正顏楷體W7" pitchFamily="65" charset="-120"/>
              </a:rPr>
              <a:t>月</a:t>
            </a:r>
            <a:r>
              <a:rPr lang="zh-TW" altLang="en-US" sz="2800" b="1">
                <a:latin typeface="華康正顏楷體W7" pitchFamily="65" charset="-120"/>
                <a:ea typeface="華康正顏楷體W7" pitchFamily="65" charset="-120"/>
              </a:rPr>
              <a:t>：</a:t>
            </a:r>
            <a:endParaRPr lang="zh-TW" altLang="en-US" sz="2800" u="sng">
              <a:solidFill>
                <a:srgbClr val="660066"/>
              </a:solidFill>
              <a:latin typeface="華康正顏楷體W7" pitchFamily="65" charset="-120"/>
              <a:ea typeface="華康正顏楷體W7" pitchFamily="65" charset="-120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zh-TW" altLang="en-US" sz="3600" b="1">
                <a:solidFill>
                  <a:srgbClr val="990000"/>
                </a:solidFill>
                <a:latin typeface="華康正顏楷體W7" pitchFamily="65" charset="-120"/>
                <a:ea typeface="華康正顏楷體W7" pitchFamily="65" charset="-120"/>
              </a:rPr>
              <a:t>貝</a:t>
            </a:r>
            <a:r>
              <a:rPr lang="zh-TW" altLang="en-US" sz="2800" b="1">
                <a:latin typeface="華康正顏楷體W7" pitchFamily="65" charset="-120"/>
                <a:ea typeface="華康正顏楷體W7" pitchFamily="65" charset="-120"/>
              </a:rPr>
              <a:t>：</a:t>
            </a:r>
            <a:endParaRPr lang="zh-TW" altLang="en-US" sz="2800" u="sng">
              <a:solidFill>
                <a:srgbClr val="660066"/>
              </a:solidFill>
              <a:latin typeface="華康正顏楷體W7" pitchFamily="65" charset="-120"/>
              <a:ea typeface="華康正顏楷體W7" pitchFamily="65" charset="-120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zh-TW" altLang="en-US" sz="3600" b="1">
                <a:solidFill>
                  <a:srgbClr val="990000"/>
                </a:solidFill>
                <a:latin typeface="華康正顏楷體W7" pitchFamily="65" charset="-120"/>
                <a:ea typeface="華康正顏楷體W7" pitchFamily="65" charset="-120"/>
              </a:rPr>
              <a:t>凡</a:t>
            </a:r>
            <a:r>
              <a:rPr lang="zh-TW" altLang="en-US" sz="2800" b="1">
                <a:latin typeface="華康正顏楷體W7" pitchFamily="65" charset="-120"/>
                <a:ea typeface="華康正顏楷體W7" pitchFamily="65" charset="-120"/>
              </a:rPr>
              <a:t>：</a:t>
            </a:r>
            <a:endParaRPr lang="zh-TW" altLang="en-US" sz="2800" u="sng">
              <a:solidFill>
                <a:srgbClr val="660066"/>
              </a:solidFill>
              <a:latin typeface="華康正顏楷體W7" pitchFamily="65" charset="-120"/>
              <a:ea typeface="華康正顏楷體W7" pitchFamily="65" charset="-12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6732588" y="3213100"/>
            <a:ext cx="18256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TW" altLang="en-US" sz="3200" u="sng">
                <a:solidFill>
                  <a:srgbClr val="660066"/>
                </a:solidFill>
                <a:latin typeface="華康中圓體" pitchFamily="49" charset="-120"/>
                <a:ea typeface="華康儷粗宋" pitchFamily="49" charset="-120"/>
              </a:rPr>
              <a:t>危機意識</a:t>
            </a:r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6732588" y="3852863"/>
            <a:ext cx="18256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TW" altLang="en-US" sz="3200" u="sng">
                <a:solidFill>
                  <a:srgbClr val="660066"/>
                </a:solidFill>
                <a:latin typeface="華康中圓體" pitchFamily="49" charset="-120"/>
                <a:ea typeface="華康儷粗宋" pitchFamily="49" charset="-120"/>
              </a:rPr>
              <a:t>溝通能力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6732588" y="4500563"/>
            <a:ext cx="18256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TW" altLang="en-US" sz="3200" u="sng">
                <a:solidFill>
                  <a:srgbClr val="660066"/>
                </a:solidFill>
                <a:latin typeface="華康中圓體" pitchFamily="49" charset="-120"/>
                <a:ea typeface="華康儷粗宋" pitchFamily="49" charset="-120"/>
              </a:rPr>
              <a:t>健康體魄</a:t>
            </a:r>
          </a:p>
        </p:txBody>
      </p:sp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6732588" y="5157788"/>
            <a:ext cx="18256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TW" altLang="en-US" sz="3200" u="sng">
                <a:solidFill>
                  <a:srgbClr val="660066"/>
                </a:solidFill>
                <a:latin typeface="華康中圓體" pitchFamily="49" charset="-120"/>
                <a:ea typeface="華康儷粗宋" pitchFamily="49" charset="-120"/>
              </a:rPr>
              <a:t>善用資源</a:t>
            </a: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6778625" y="5795963"/>
            <a:ext cx="182562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TW" altLang="en-US" sz="3200" u="sng">
                <a:solidFill>
                  <a:srgbClr val="660066"/>
                </a:solidFill>
                <a:latin typeface="華康中圓體" pitchFamily="49" charset="-120"/>
                <a:ea typeface="華康儷粗宋" pitchFamily="49" charset="-120"/>
              </a:rPr>
              <a:t>個人修為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4" name="AutoShape 4"/>
          <p:cNvSpPr>
            <a:spLocks noChangeArrowheads="1"/>
          </p:cNvSpPr>
          <p:nvPr/>
        </p:nvSpPr>
        <p:spPr bwMode="auto">
          <a:xfrm>
            <a:off x="5940425" y="2493963"/>
            <a:ext cx="1800225" cy="1150937"/>
          </a:xfrm>
          <a:prstGeom prst="hexagon">
            <a:avLst>
              <a:gd name="adj" fmla="val 39103"/>
              <a:gd name="vf" fmla="val 11547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121893000" prstMaterial="legacyMatte">
            <a:bevelT w="13500" h="13500" prst="angle"/>
            <a:bevelB w="13500" h="13500" prst="angle"/>
            <a:extrusionClr>
              <a:srgbClr val="66FF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0" lang="zh-TW" altLang="en-US" sz="3200">
                <a:latin typeface="華康中圓體" pitchFamily="49" charset="-120"/>
                <a:ea typeface="華康中圓體" pitchFamily="49" charset="-120"/>
              </a:rPr>
              <a:t>讚美</a:t>
            </a:r>
          </a:p>
        </p:txBody>
      </p:sp>
      <p:sp>
        <p:nvSpPr>
          <p:cNvPr id="148485" name="AutoShape 5"/>
          <p:cNvSpPr>
            <a:spLocks noChangeArrowheads="1"/>
          </p:cNvSpPr>
          <p:nvPr/>
        </p:nvSpPr>
        <p:spPr bwMode="auto">
          <a:xfrm>
            <a:off x="4572000" y="1917700"/>
            <a:ext cx="1800225" cy="1150938"/>
          </a:xfrm>
          <a:prstGeom prst="hexagon">
            <a:avLst>
              <a:gd name="adj" fmla="val 39103"/>
              <a:gd name="vf" fmla="val 11547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121893000" prstMaterial="legacyMatte">
            <a:bevelT w="13500" h="13500" prst="angle"/>
            <a:bevelB w="13500" h="13500" prst="angle"/>
            <a:extrusionClr>
              <a:srgbClr val="66FF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0" lang="zh-TW" altLang="en-US" sz="3200">
                <a:latin typeface="華康中圓體" pitchFamily="49" charset="-120"/>
                <a:ea typeface="華康中圓體" pitchFamily="49" charset="-120"/>
              </a:rPr>
              <a:t>微笑</a:t>
            </a:r>
          </a:p>
        </p:txBody>
      </p:sp>
      <p:sp>
        <p:nvSpPr>
          <p:cNvPr id="148486" name="AutoShape 6">
            <a:hlinkClick r:id="rId3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5940425" y="3646488"/>
            <a:ext cx="1800225" cy="1150937"/>
          </a:xfrm>
          <a:prstGeom prst="hexagon">
            <a:avLst>
              <a:gd name="adj" fmla="val 39103"/>
              <a:gd name="vf" fmla="val 11547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121893000" prstMaterial="legacyMatte">
            <a:bevelT w="13500" h="13500" prst="angle"/>
            <a:bevelB w="13500" h="13500" prst="angle"/>
            <a:extrusionClr>
              <a:srgbClr val="66FF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0" lang="zh-TW" altLang="en-US" sz="3200">
                <a:latin typeface="華康中圓體" pitchFamily="49" charset="-120"/>
                <a:ea typeface="華康中圓體" pitchFamily="49" charset="-120"/>
              </a:rPr>
              <a:t>熱情</a:t>
            </a:r>
          </a:p>
        </p:txBody>
      </p:sp>
      <p:sp>
        <p:nvSpPr>
          <p:cNvPr id="148487" name="AutoShape 7"/>
          <p:cNvSpPr>
            <a:spLocks noChangeArrowheads="1"/>
          </p:cNvSpPr>
          <p:nvPr/>
        </p:nvSpPr>
        <p:spPr bwMode="auto">
          <a:xfrm>
            <a:off x="3203575" y="2493963"/>
            <a:ext cx="1800225" cy="1150937"/>
          </a:xfrm>
          <a:prstGeom prst="hexagon">
            <a:avLst>
              <a:gd name="adj" fmla="val 39103"/>
              <a:gd name="vf" fmla="val 11547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121893000" prstMaterial="legacyMatte">
            <a:bevelT w="13500" h="13500" prst="angle"/>
            <a:bevelB w="13500" h="13500" prst="angle"/>
            <a:extrusionClr>
              <a:srgbClr val="66FF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0" lang="zh-TW" altLang="en-US" sz="3200">
                <a:latin typeface="華康中圓體" pitchFamily="49" charset="-120"/>
                <a:ea typeface="華康中圓體" pitchFamily="49" charset="-120"/>
              </a:rPr>
              <a:t>幽默</a:t>
            </a:r>
          </a:p>
        </p:txBody>
      </p:sp>
      <p:sp>
        <p:nvSpPr>
          <p:cNvPr id="148488" name="AutoShape 8"/>
          <p:cNvSpPr>
            <a:spLocks noChangeArrowheads="1"/>
          </p:cNvSpPr>
          <p:nvPr/>
        </p:nvSpPr>
        <p:spPr bwMode="auto">
          <a:xfrm>
            <a:off x="3203575" y="3646488"/>
            <a:ext cx="1800225" cy="1150937"/>
          </a:xfrm>
          <a:prstGeom prst="hexagon">
            <a:avLst>
              <a:gd name="adj" fmla="val 39103"/>
              <a:gd name="vf" fmla="val 11547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121893000" prstMaterial="legacyMatte">
            <a:bevelT w="13500" h="13500" prst="angle"/>
            <a:bevelB w="13500" h="13500" prst="angle"/>
            <a:extrusionClr>
              <a:srgbClr val="66FF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0" lang="zh-TW" altLang="en-US" sz="3200">
                <a:latin typeface="華康中圓體" pitchFamily="49" charset="-120"/>
                <a:ea typeface="華康中圓體" pitchFamily="49" charset="-120"/>
              </a:rPr>
              <a:t>積極</a:t>
            </a:r>
          </a:p>
        </p:txBody>
      </p:sp>
      <p:sp>
        <p:nvSpPr>
          <p:cNvPr id="148489" name="AutoShape 9"/>
          <p:cNvSpPr>
            <a:spLocks noChangeArrowheads="1"/>
          </p:cNvSpPr>
          <p:nvPr/>
        </p:nvSpPr>
        <p:spPr bwMode="auto">
          <a:xfrm>
            <a:off x="4572000" y="4222750"/>
            <a:ext cx="1800225" cy="1150938"/>
          </a:xfrm>
          <a:prstGeom prst="hexagon">
            <a:avLst>
              <a:gd name="adj" fmla="val 39103"/>
              <a:gd name="vf" fmla="val 115470"/>
            </a:avLst>
          </a:prstGeom>
          <a:gradFill rotWithShape="1">
            <a:gsLst>
              <a:gs pos="0">
                <a:srgbClr val="FFFFFF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121893000" prstMaterial="legacyMatte">
            <a:bevelT w="13500" h="13500" prst="angle"/>
            <a:bevelB w="13500" h="13500" prst="angle"/>
            <a:extrusionClr>
              <a:srgbClr val="66FF99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r>
              <a:rPr kumimoji="0" lang="zh-TW" altLang="en-US" sz="3200">
                <a:latin typeface="華康中圓體" pitchFamily="49" charset="-120"/>
                <a:ea typeface="華康中圓體" pitchFamily="49" charset="-120"/>
              </a:rPr>
              <a:t>分享</a:t>
            </a:r>
          </a:p>
        </p:txBody>
      </p:sp>
      <p:sp>
        <p:nvSpPr>
          <p:cNvPr id="148490" name="AutoShape 10"/>
          <p:cNvSpPr>
            <a:spLocks noChangeArrowheads="1"/>
          </p:cNvSpPr>
          <p:nvPr/>
        </p:nvSpPr>
        <p:spPr bwMode="auto">
          <a:xfrm>
            <a:off x="1476375" y="4510088"/>
            <a:ext cx="2520950" cy="2303462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0" lang="zh-TW" altLang="en-US"/>
          </a:p>
        </p:txBody>
      </p:sp>
      <p:sp>
        <p:nvSpPr>
          <p:cNvPr id="148491" name="AutoShape 11"/>
          <p:cNvSpPr>
            <a:spLocks noChangeArrowheads="1"/>
          </p:cNvSpPr>
          <p:nvPr/>
        </p:nvSpPr>
        <p:spPr bwMode="auto">
          <a:xfrm>
            <a:off x="4789488" y="3070225"/>
            <a:ext cx="1223962" cy="10795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kumimoji="0"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84748" y="1625138"/>
            <a:ext cx="4924258" cy="584775"/>
          </a:xfrm>
          <a:prstGeom prst="rect">
            <a:avLst/>
          </a:prstGeom>
          <a:solidFill>
            <a:srgbClr val="7030A0"/>
          </a:solidFill>
          <a:scene3d>
            <a:camera prst="isometricOffAxis2Left"/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3200" dirty="0">
                <a:latin typeface="華康正顏楷體W7" pitchFamily="65" charset="-120"/>
                <a:ea typeface="華康正顏楷體W7" pitchFamily="65" charset="-120"/>
              </a:rPr>
              <a:t>「魅力</a:t>
            </a:r>
            <a:r>
              <a:rPr kumimoji="0" lang="zh-TW" altLang="en-US" sz="3200" dirty="0" smtClean="0">
                <a:latin typeface="華康正顏楷體W7" pitchFamily="65" charset="-120"/>
                <a:ea typeface="華康正顏楷體W7" pitchFamily="65" charset="-120"/>
              </a:rPr>
              <a:t>」是</a:t>
            </a:r>
            <a:r>
              <a:rPr kumimoji="0" lang="zh-TW" altLang="en-US" sz="3200" dirty="0">
                <a:latin typeface="華康正顏楷體W7" pitchFamily="65" charset="-120"/>
                <a:ea typeface="華康正顏楷體W7" pitchFamily="65" charset="-120"/>
              </a:rPr>
              <a:t>一種「實力」</a:t>
            </a:r>
          </a:p>
        </p:txBody>
      </p:sp>
      <p:sp>
        <p:nvSpPr>
          <p:cNvPr id="3" name="矩形 2"/>
          <p:cNvSpPr/>
          <p:nvPr/>
        </p:nvSpPr>
        <p:spPr>
          <a:xfrm>
            <a:off x="1580917" y="476672"/>
            <a:ext cx="641714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華康儷中黑" pitchFamily="49" charset="-120"/>
                <a:ea typeface="華康儷中黑" pitchFamily="49" charset="-120"/>
              </a:rPr>
              <a:t>做個讓大家喜歡的人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8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8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8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8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8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4" grpId="0" animBg="1"/>
      <p:bldP spid="148485" grpId="0" animBg="1"/>
      <p:bldP spid="148486" grpId="0" animBg="1"/>
      <p:bldP spid="148487" grpId="0" animBg="1"/>
      <p:bldP spid="148488" grpId="0" animBg="1"/>
      <p:bldP spid="148489" grpId="0" animBg="1"/>
      <p:bldP spid="148490" grpId="0" animBg="1"/>
      <p:bldP spid="1484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內容版面配置區 2"/>
          <p:cNvSpPr>
            <a:spLocks noGrp="1"/>
          </p:cNvSpPr>
          <p:nvPr>
            <p:ph type="body" idx="1"/>
          </p:nvPr>
        </p:nvSpPr>
        <p:spPr>
          <a:xfrm>
            <a:off x="254771" y="1700808"/>
            <a:ext cx="5184576" cy="180020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zh-TW" altLang="en-US" dirty="0" smtClean="0">
                <a:latin typeface="華康正顏楷體W7" pitchFamily="65" charset="-120"/>
                <a:ea typeface="華康正顏楷體W7" pitchFamily="65" charset="-120"/>
              </a:rPr>
              <a:t>每個人都可</a:t>
            </a:r>
            <a:r>
              <a:rPr lang="zh-TW" altLang="en-US" dirty="0">
                <a:latin typeface="華康正顏楷體W7" pitchFamily="65" charset="-120"/>
                <a:ea typeface="華康正顏楷體W7" pitchFamily="65" charset="-120"/>
              </a:rPr>
              <a:t>從</a:t>
            </a:r>
            <a:r>
              <a:rPr lang="zh-TW" altLang="en-US" dirty="0" smtClean="0">
                <a:latin typeface="華康正顏楷體W7" pitchFamily="65" charset="-120"/>
                <a:ea typeface="華康正顏楷體W7" pitchFamily="65" charset="-120"/>
              </a:rPr>
              <a:t>林書豪的沉浮中看到</a:t>
            </a:r>
            <a:r>
              <a:rPr lang="zh-TW" altLang="en-US" u="sng" dirty="0" smtClean="0">
                <a:solidFill>
                  <a:srgbClr val="FFFF00"/>
                </a:solidFill>
                <a:latin typeface="華康正顏楷體W7" pitchFamily="65" charset="-120"/>
                <a:ea typeface="華康正顏楷體W7" pitchFamily="65" charset="-120"/>
              </a:rPr>
              <a:t>自己的縮影</a:t>
            </a:r>
            <a:endParaRPr lang="zh-TW" altLang="en-US" dirty="0" smtClean="0">
              <a:solidFill>
                <a:srgbClr val="FFFF00"/>
              </a:solidFill>
              <a:latin typeface="華康正顏楷體W7" pitchFamily="65" charset="-120"/>
              <a:ea typeface="華康正顏楷體W7" pitchFamily="65" charset="-120"/>
            </a:endParaRPr>
          </a:p>
        </p:txBody>
      </p:sp>
      <p:pic>
        <p:nvPicPr>
          <p:cNvPr id="6147" name="Picture 2" descr="http://ts3.mm.bing.net/images/thumbnail.aspx?q=1643602649646&amp;id=031d7cba750b0abc5ad27086035ba62c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88840"/>
            <a:ext cx="3489168" cy="432048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內容版面配置區 2"/>
          <p:cNvSpPr txBox="1">
            <a:spLocks/>
          </p:cNvSpPr>
          <p:nvPr/>
        </p:nvSpPr>
        <p:spPr bwMode="auto">
          <a:xfrm>
            <a:off x="251520" y="3789040"/>
            <a:ext cx="5184576" cy="2520280"/>
          </a:xfrm>
          <a:prstGeom prst="rect">
            <a:avLst/>
          </a:prstGeom>
          <a:extLst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zh-TW" altLang="en-US" dirty="0" smtClean="0">
                <a:latin typeface="華康正顏楷體W7" pitchFamily="65" charset="-120"/>
                <a:ea typeface="華康正顏楷體W7" pitchFamily="65" charset="-120"/>
              </a:rPr>
              <a:t>如何把這些啟示應用到生活和工作上，富比世歸納了十個重點：</a:t>
            </a:r>
          </a:p>
        </p:txBody>
      </p:sp>
      <p:sp>
        <p:nvSpPr>
          <p:cNvPr id="5" name="矩形 4"/>
          <p:cNvSpPr/>
          <p:nvPr/>
        </p:nvSpPr>
        <p:spPr>
          <a:xfrm>
            <a:off x="1465530" y="548680"/>
            <a:ext cx="649408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儷粗黑" pitchFamily="49" charset="-120"/>
                <a:ea typeface="華康儷粗黑" pitchFamily="49" charset="-120"/>
              </a:rPr>
              <a:t>專業 </a:t>
            </a:r>
            <a:r>
              <a:rPr kumimoji="0" lang="en-US" altLang="zh-TW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儷粗黑" pitchFamily="49" charset="-120"/>
                <a:ea typeface="華康儷粗黑" pitchFamily="49" charset="-120"/>
              </a:rPr>
              <a:t>= </a:t>
            </a:r>
            <a:r>
              <a:rPr kumimoji="0" lang="zh-TW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儷粗黑" pitchFamily="49" charset="-120"/>
                <a:ea typeface="華康儷粗黑" pitchFamily="49" charset="-120"/>
              </a:rPr>
              <a:t>技術 </a:t>
            </a:r>
            <a:r>
              <a:rPr kumimoji="0" lang="en-US" altLang="zh-TW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儷粗黑" pitchFamily="49" charset="-120"/>
                <a:ea typeface="華康儷粗黑" pitchFamily="49" charset="-120"/>
              </a:rPr>
              <a:t>+ </a:t>
            </a:r>
            <a:r>
              <a:rPr kumimoji="0" lang="zh-TW" alt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儷粗黑" pitchFamily="49" charset="-120"/>
                <a:ea typeface="華康儷粗黑" pitchFamily="49" charset="-120"/>
              </a:rPr>
              <a:t>態度</a:t>
            </a:r>
          </a:p>
        </p:txBody>
      </p:sp>
    </p:spTree>
    <p:extLst>
      <p:ext uri="{BB962C8B-B14F-4D97-AF65-F5344CB8AC3E}">
        <p14:creationId xmlns:p14="http://schemas.microsoft.com/office/powerpoint/2010/main" val="215947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uiExpand="1" build="p" animBg="1"/>
      <p:bldP spid="4" grpId="0" animBg="1"/>
    </p:bldLst>
  </p:timing>
</p:sld>
</file>

<file path=ppt/theme/theme1.xml><?xml version="1.0" encoding="utf-8"?>
<a:theme xmlns:a="http://schemas.openxmlformats.org/drawingml/2006/main" name="12006030B">
  <a:themeElements>
    <a:clrScheme name="Office 佈景主題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3300"/>
      </a:dk1>
      <a:lt1>
        <a:srgbClr val="226822"/>
      </a:lt1>
      <a:dk2>
        <a:srgbClr val="FFFFFF"/>
      </a:dk2>
      <a:lt2>
        <a:srgbClr val="220011"/>
      </a:lt2>
      <a:accent1>
        <a:srgbClr val="81CA6A"/>
      </a:accent1>
      <a:accent2>
        <a:srgbClr val="83ABC1"/>
      </a:accent2>
      <a:accent3>
        <a:srgbClr val="ABB9AB"/>
      </a:accent3>
      <a:accent4>
        <a:srgbClr val="002A00"/>
      </a:accent4>
      <a:accent5>
        <a:srgbClr val="C1E1B9"/>
      </a:accent5>
      <a:accent6>
        <a:srgbClr val="769BAF"/>
      </a:accent6>
      <a:hlink>
        <a:srgbClr val="A58779"/>
      </a:hlink>
      <a:folHlink>
        <a:srgbClr val="7E83B6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3300"/>
        </a:dk1>
        <a:lt1>
          <a:srgbClr val="226822"/>
        </a:lt1>
        <a:dk2>
          <a:srgbClr val="FFFFFF"/>
        </a:dk2>
        <a:lt2>
          <a:srgbClr val="220011"/>
        </a:lt2>
        <a:accent1>
          <a:srgbClr val="81CA6A"/>
        </a:accent1>
        <a:accent2>
          <a:srgbClr val="83ABC1"/>
        </a:accent2>
        <a:accent3>
          <a:srgbClr val="ABB9AB"/>
        </a:accent3>
        <a:accent4>
          <a:srgbClr val="002A00"/>
        </a:accent4>
        <a:accent5>
          <a:srgbClr val="C1E1B9"/>
        </a:accent5>
        <a:accent6>
          <a:srgbClr val="769BAF"/>
        </a:accent6>
        <a:hlink>
          <a:srgbClr val="A58779"/>
        </a:hlink>
        <a:folHlink>
          <a:srgbClr val="7E83B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設計">
      <a:majorFont>
        <a:latin typeface="Arial"/>
        <a:ea typeface="華康儷粗黑"/>
        <a:cs typeface="新細明體"/>
      </a:majorFont>
      <a:minorFont>
        <a:latin typeface="Arial"/>
        <a:ea typeface="華康儷粗宋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99CC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E2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1850</TotalTime>
  <Words>1365</Words>
  <Application>Microsoft Office PowerPoint</Application>
  <PresentationFormat>如螢幕大小 (4:3)</PresentationFormat>
  <Paragraphs>384</Paragraphs>
  <Slides>20</Slides>
  <Notes>18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20</vt:i4>
      </vt:variant>
    </vt:vector>
  </HeadingPairs>
  <TitlesOfParts>
    <vt:vector size="23" baseType="lpstr">
      <vt:lpstr>12006030B</vt:lpstr>
      <vt:lpstr>Default Design</vt:lpstr>
      <vt:lpstr>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認知人格特質</vt:lpstr>
      <vt:lpstr>類型特徵比較</vt:lpstr>
      <vt:lpstr>類型特徵比較</vt:lpstr>
      <vt:lpstr>四大類型溝通技巧</vt:lpstr>
      <vt:lpstr>獅子和羚羊的故事</vt:lpstr>
      <vt:lpstr>PowerPoint 簡報</vt:lpstr>
      <vt:lpstr>關鍵思維</vt:lpstr>
      <vt:lpstr>PowerPoint 簡報</vt:lpstr>
      <vt:lpstr>PowerPoint 簡報</vt:lpstr>
    </vt:vector>
  </TitlesOfParts>
  <Company>222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Richard lee</dc:creator>
  <cp:lastModifiedBy>ting-asus</cp:lastModifiedBy>
  <cp:revision>159</cp:revision>
  <dcterms:created xsi:type="dcterms:W3CDTF">2011-10-27T02:02:40Z</dcterms:created>
  <dcterms:modified xsi:type="dcterms:W3CDTF">2012-03-26T12:02:25Z</dcterms:modified>
</cp:coreProperties>
</file>